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61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1" autoAdjust="0"/>
    <p:restoredTop sz="88622" autoAdjust="0"/>
  </p:normalViewPr>
  <p:slideViewPr>
    <p:cSldViewPr snapToGrid="0">
      <p:cViewPr varScale="1">
        <p:scale>
          <a:sx n="111" d="100"/>
          <a:sy n="111" d="100"/>
        </p:scale>
        <p:origin x="2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66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23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22424" y="2264525"/>
            <a:ext cx="9199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Les paramètres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67580" y="2196792"/>
            <a:ext cx="9199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Les paramètres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1818126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 </a:t>
            </a:r>
            <a:r>
              <a:rPr lang="en-US" b="1" kern="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paramètres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5244" y="1266107"/>
            <a:ext cx="8686800" cy="366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Edit 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the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imported query</a:t>
            </a:r>
            <a:endParaRPr lang="en-US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8" b="22045"/>
          <a:stretch/>
        </p:blipFill>
        <p:spPr bwMode="auto">
          <a:xfrm>
            <a:off x="751804" y="1803218"/>
            <a:ext cx="2108835" cy="16306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Picture 1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924" y="4526139"/>
            <a:ext cx="4536440" cy="1842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49178" y="740057"/>
            <a:ext cx="8271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Note: </a:t>
            </a:r>
            <a:r>
              <a:rPr kumimoji="0" lang="fr-F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Cet atelier utilise les fichiers CSV situés dans </a:t>
            </a:r>
            <a:r>
              <a:rPr kumimoji="0" lang="fr-F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\</a:t>
            </a:r>
            <a:r>
              <a:rPr kumimoji="0" lang="fr-FR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resources</a:t>
            </a:r>
            <a:r>
              <a:rPr kumimoji="0" lang="fr-F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\Source Files</a:t>
            </a:r>
            <a:r>
              <a:rPr kumimoji="0" lang="fr-F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fr-F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15244" y="3934176"/>
            <a:ext cx="585541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Sélectionnez la source, puis modifiez la requête M.</a:t>
            </a:r>
          </a:p>
        </p:txBody>
      </p:sp>
    </p:spTree>
    <p:extLst>
      <p:ext uri="{BB962C8B-B14F-4D97-AF65-F5344CB8AC3E}">
        <p14:creationId xmlns:p14="http://schemas.microsoft.com/office/powerpoint/2010/main" val="188060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3358612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Importing from multiple files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65" y="1103831"/>
            <a:ext cx="4286848" cy="181952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27289" y="1399822"/>
            <a:ext cx="541867" cy="186267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265923" y="1992721"/>
            <a:ext cx="670537" cy="277066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265923" y="2697803"/>
            <a:ext cx="1530390" cy="225557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517515" y="1102341"/>
            <a:ext cx="486383" cy="4187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1</a:t>
            </a:r>
            <a:endParaRPr lang="en-US" b="1" dirty="0"/>
          </a:p>
        </p:txBody>
      </p:sp>
      <p:sp>
        <p:nvSpPr>
          <p:cNvPr id="19" name="Oval 18"/>
          <p:cNvSpPr/>
          <p:nvPr/>
        </p:nvSpPr>
        <p:spPr>
          <a:xfrm>
            <a:off x="3787926" y="1606834"/>
            <a:ext cx="486383" cy="4187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2</a:t>
            </a:r>
            <a:endParaRPr lang="en-US" b="1" dirty="0"/>
          </a:p>
        </p:txBody>
      </p:sp>
      <p:sp>
        <p:nvSpPr>
          <p:cNvPr id="20" name="Oval 19"/>
          <p:cNvSpPr/>
          <p:nvPr/>
        </p:nvSpPr>
        <p:spPr>
          <a:xfrm>
            <a:off x="4361234" y="2601196"/>
            <a:ext cx="486383" cy="4187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3</a:t>
            </a:r>
            <a:endParaRPr lang="en-US" b="1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5944" y="1492955"/>
            <a:ext cx="4868010" cy="3854915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>
            <a:off x="8754893" y="1818278"/>
            <a:ext cx="486383" cy="4187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4</a:t>
            </a:r>
            <a:endParaRPr lang="en-US" b="1" dirty="0"/>
          </a:p>
        </p:txBody>
      </p:sp>
      <p:sp>
        <p:nvSpPr>
          <p:cNvPr id="23" name="Oval 22"/>
          <p:cNvSpPr/>
          <p:nvPr/>
        </p:nvSpPr>
        <p:spPr>
          <a:xfrm>
            <a:off x="10236740" y="4019972"/>
            <a:ext cx="486383" cy="4187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5</a:t>
            </a:r>
            <a:endParaRPr lang="en-US" b="1" dirty="0"/>
          </a:p>
        </p:txBody>
      </p:sp>
      <p:sp>
        <p:nvSpPr>
          <p:cNvPr id="24" name="Right Arrow 23"/>
          <p:cNvSpPr/>
          <p:nvPr/>
        </p:nvSpPr>
        <p:spPr>
          <a:xfrm>
            <a:off x="5286539" y="2923360"/>
            <a:ext cx="745788" cy="57211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49178" y="500004"/>
            <a:ext cx="110124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Créez un paramètre nommé </a:t>
            </a:r>
            <a:r>
              <a:rPr lang="fr-FR" b="1" dirty="0" err="1"/>
              <a:t>FilePath</a:t>
            </a:r>
            <a:r>
              <a:rPr lang="fr-FR" dirty="0"/>
              <a:t> avec </a:t>
            </a:r>
            <a:r>
              <a:rPr lang="fr-FR" b="1" dirty="0"/>
              <a:t>Texte</a:t>
            </a:r>
            <a:r>
              <a:rPr lang="fr-FR" dirty="0"/>
              <a:t> comme type, et choisissez comme valeur par défaut l'emplacement du dossier répliqué.</a:t>
            </a:r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16302" y="5614073"/>
            <a:ext cx="55669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Notez que les données restent intactes sans erreurs.</a:t>
            </a:r>
          </a:p>
        </p:txBody>
      </p:sp>
    </p:spTree>
    <p:extLst>
      <p:ext uri="{BB962C8B-B14F-4D97-AF65-F5344CB8AC3E}">
        <p14:creationId xmlns:p14="http://schemas.microsoft.com/office/powerpoint/2010/main" val="1366797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4"/>
          <p:cNvSpPr txBox="1"/>
          <p:nvPr/>
        </p:nvSpPr>
        <p:spPr>
          <a:xfrm>
            <a:off x="4402178" y="2685208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4333426" y="2603133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77</Words>
  <Application>Microsoft Office PowerPoint</Application>
  <PresentationFormat>Widescreen</PresentationFormat>
  <Paragraphs>18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Arial Unicode MS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40</cp:revision>
  <dcterms:created xsi:type="dcterms:W3CDTF">2024-12-26T12:00:01Z</dcterms:created>
  <dcterms:modified xsi:type="dcterms:W3CDTF">2025-02-25T10:06:20Z</dcterms:modified>
</cp:coreProperties>
</file>