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60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investing.com/equiti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53846" y="1824258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Importer les 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données</a:t>
            </a:r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du 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web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1757" y="1762169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Importer les 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données</a:t>
            </a:r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du 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web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347391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les données du web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178" y="694652"/>
            <a:ext cx="314329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Séléctionner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une source Web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" t="6406"/>
          <a:stretch/>
        </p:blipFill>
        <p:spPr bwMode="auto">
          <a:xfrm>
            <a:off x="517045" y="1157855"/>
            <a:ext cx="2802890" cy="2009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449178" y="3408205"/>
            <a:ext cx="8040066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Naviguervers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u="sng" dirty="0" smtClean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fr-FR" u="sng" dirty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fr-FR" u="sng" dirty="0" smtClean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www.investing.com/equities</a:t>
            </a:r>
            <a:r>
              <a:rPr lang="fr-FR" u="sng" dirty="0" smtClean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observer les données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45" y="3951989"/>
            <a:ext cx="2741024" cy="2647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347391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les données du web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12" y="1041206"/>
            <a:ext cx="3991532" cy="5306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1066801" y="1219200"/>
            <a:ext cx="383822" cy="3443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495778" y="4459111"/>
            <a:ext cx="383822" cy="3443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01693" y="569665"/>
            <a:ext cx="3863750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Sélectionner une source de données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4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07" y="3135368"/>
            <a:ext cx="4134147" cy="3241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49178" y="216445"/>
            <a:ext cx="3347391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les données du web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18266" y="3437467"/>
            <a:ext cx="908755" cy="152399"/>
          </a:xfrm>
          <a:prstGeom prst="rect">
            <a:avLst/>
          </a:prstGeom>
          <a:solidFill>
            <a:srgbClr val="FF0000">
              <a:alpha val="11000"/>
            </a:srgb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07" y="1375530"/>
            <a:ext cx="4018072" cy="1239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49178" y="632631"/>
            <a:ext cx="106795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champ URL,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saisissez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lien,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cliquez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Suivant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choisissez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l'authentification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Anonyme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cliquez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 </a:t>
            </a:r>
            <a:r>
              <a:rPr lang="en-US" altLang="en-US" b="1" dirty="0" smtClean="0">
                <a:latin typeface="Arial" panose="020B0604020202020204" pitchFamily="34" charset="0"/>
              </a:rPr>
              <a:t>OK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49178" y="2690500"/>
            <a:ext cx="77973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Essayez de naviguer entre les deux onglets :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Vue Tableau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Vue Web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77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8178" y="260379"/>
            <a:ext cx="3347391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les données du web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8" y="1147532"/>
            <a:ext cx="5724643" cy="4021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8178" y="627274"/>
            <a:ext cx="741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Essayez de naviguer entre les deux onglets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Vue Tableau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Vue Web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26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4402178" y="268520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333426" y="260313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106</Words>
  <Application>Microsoft Office PowerPoint</Application>
  <PresentationFormat>Widescreen</PresentationFormat>
  <Paragraphs>21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44</cp:revision>
  <dcterms:created xsi:type="dcterms:W3CDTF">2024-12-26T12:00:01Z</dcterms:created>
  <dcterms:modified xsi:type="dcterms:W3CDTF">2025-02-25T10:11:00Z</dcterms:modified>
</cp:coreProperties>
</file>