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73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odata.org/odata-service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57891" y="2191147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Importer </a:t>
            </a:r>
            <a:r>
              <a:rPr lang="fr-FR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OData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1447" y="2117064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Importer </a:t>
            </a:r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OData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9667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OData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89" y="1324119"/>
            <a:ext cx="6271317" cy="48282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178" y="715623"/>
            <a:ext cx="106816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Ouvrez le site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www.odata.org/odata-services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choisissez un lien vers une entité de jeu de données.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9667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Importer OData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6889" y="789182"/>
            <a:ext cx="27375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fr-FR" dirty="0"/>
              <a:t>Select Web as data source</a:t>
            </a:r>
            <a:endParaRPr lang="en-US" dirty="0"/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3"/>
          <a:stretch/>
        </p:blipFill>
        <p:spPr bwMode="auto">
          <a:xfrm>
            <a:off x="449178" y="1364356"/>
            <a:ext cx="2835889" cy="20956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" name="Rectangle 1"/>
          <p:cNvSpPr/>
          <p:nvPr/>
        </p:nvSpPr>
        <p:spPr>
          <a:xfrm>
            <a:off x="407109" y="3759586"/>
            <a:ext cx="2576154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field, enter the link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097" y="4358212"/>
            <a:ext cx="5214696" cy="20366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67" y="1402357"/>
            <a:ext cx="6620799" cy="2057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9048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39</Words>
  <Application>Microsoft Office PowerPoint</Application>
  <PresentationFormat>Widescreen</PresentationFormat>
  <Paragraphs>11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45</cp:revision>
  <dcterms:created xsi:type="dcterms:W3CDTF">2024-12-26T12:00:01Z</dcterms:created>
  <dcterms:modified xsi:type="dcterms:W3CDTF">2025-02-25T10:12:06Z</dcterms:modified>
</cp:coreProperties>
</file>