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6440" autoAdjust="0"/>
  </p:normalViewPr>
  <p:slideViewPr>
    <p:cSldViewPr snapToGrid="0">
      <p:cViewPr varScale="1">
        <p:scale>
          <a:sx n="111" d="100"/>
          <a:sy n="111" d="100"/>
        </p:scale>
        <p:origin x="2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02" y="241128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XML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8202" y="235413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XML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70591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XML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6865"/>
          <a:stretch/>
        </p:blipFill>
        <p:spPr bwMode="auto">
          <a:xfrm>
            <a:off x="7156027" y="1624787"/>
            <a:ext cx="3027680" cy="226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31" y="1633252"/>
            <a:ext cx="2229161" cy="495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5350933" y="620888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437511" y="2545642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178" y="6868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Ce laboratoire utilise le fichier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CustomerOrder.xml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situé dans le dossier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/ XmlSources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8178" y="1062818"/>
            <a:ext cx="1051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source de données.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70591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XML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178" y="751097"/>
            <a:ext cx="46843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fichier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CustomerOrder.xml 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XMLSources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" y="1219168"/>
            <a:ext cx="4057225" cy="255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70591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XML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0" y="1305931"/>
            <a:ext cx="4934204" cy="204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31169"/>
            <a:ext cx="9401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Essayez de sélectionner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seul, puis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seul, puis les deux en même temps.</a:t>
            </a:r>
          </a:p>
        </p:txBody>
      </p:sp>
    </p:spTree>
    <p:extLst>
      <p:ext uri="{BB962C8B-B14F-4D97-AF65-F5344CB8AC3E}">
        <p14:creationId xmlns:p14="http://schemas.microsoft.com/office/powerpoint/2010/main" val="21462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62</Words>
  <Application>Microsoft Office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47</cp:revision>
  <dcterms:created xsi:type="dcterms:W3CDTF">2024-12-26T12:00:01Z</dcterms:created>
  <dcterms:modified xsi:type="dcterms:W3CDTF">2025-02-25T12:40:33Z</dcterms:modified>
</cp:coreProperties>
</file>