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57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9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7402" y="241128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Importer 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JSON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6603" y="2343546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Importer 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JSON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0530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JSON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" t="6865"/>
          <a:stretch/>
        </p:blipFill>
        <p:spPr bwMode="auto">
          <a:xfrm>
            <a:off x="7156027" y="1624787"/>
            <a:ext cx="3027680" cy="2265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931" y="1633252"/>
            <a:ext cx="2229161" cy="4953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5350933" y="6208889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285111" y="2827865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9178" y="662988"/>
            <a:ext cx="11264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: 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laboratoire utilise le fichier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CustomerOrder.json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situé dans le dossier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JsonSources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Sélectionnez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comme source de données.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0530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JSON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8999" y="729143"/>
            <a:ext cx="1125459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Ouvrez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Example1.json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l'éditeur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Notepad++ et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structure du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l'élément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type tableau (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Ouvrez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Example2.json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remarquez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structure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diffère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Example1.json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Ouvrez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Example3.json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structure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encore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différente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deux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précédents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Ouvrez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Example4.json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constatez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qu'il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présente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similarité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Example2.json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éléments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représentent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plutôt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des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valeurs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scalaires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Ensuite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Sélectionnez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source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données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Essayez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charger le premier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Example1.json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 Query et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les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données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représentées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d’enregistrements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0530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JSON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5" y="1251352"/>
            <a:ext cx="9678751" cy="434400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936044" y="942622"/>
            <a:ext cx="6169378" cy="33245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638565"/>
            <a:ext cx="68579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Conservez uniquement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supprimez le reste des étapes.</a:t>
            </a:r>
          </a:p>
        </p:txBody>
      </p:sp>
    </p:spTree>
    <p:extLst>
      <p:ext uri="{BB962C8B-B14F-4D97-AF65-F5344CB8AC3E}">
        <p14:creationId xmlns:p14="http://schemas.microsoft.com/office/powerpoint/2010/main" val="16969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0530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JSON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475" y="687400"/>
            <a:ext cx="1900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Cliquer  </a:t>
            </a:r>
            <a:r>
              <a:rPr lang="fr-FR" b="1" dirty="0" err="1" smtClean="0"/>
              <a:t>Into</a:t>
            </a:r>
            <a:r>
              <a:rPr lang="fr-FR" b="1" dirty="0" smtClean="0"/>
              <a:t> Table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6" y="1160792"/>
            <a:ext cx="6784333" cy="27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93446" y="1544094"/>
            <a:ext cx="437686" cy="732178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12" y="4935113"/>
            <a:ext cx="3400900" cy="762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12200" y="4339292"/>
            <a:ext cx="147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Clicker</a:t>
            </a:r>
            <a:r>
              <a:rPr lang="fr-FR" dirty="0" smtClean="0"/>
              <a:t> l’icone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93311" t="43831" r="778" b="34045"/>
          <a:stretch/>
        </p:blipFill>
        <p:spPr>
          <a:xfrm>
            <a:off x="2165013" y="4339292"/>
            <a:ext cx="441827" cy="3705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06840" y="4339292"/>
            <a:ext cx="1934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Développez la liste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298" y="5022091"/>
            <a:ext cx="3429479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ight Arrow 12"/>
          <p:cNvSpPr/>
          <p:nvPr/>
        </p:nvSpPr>
        <p:spPr>
          <a:xfrm>
            <a:off x="4669818" y="5061557"/>
            <a:ext cx="752273" cy="6355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410610" y="5104499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8701452" y="5629431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85022" y="5061557"/>
            <a:ext cx="19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Créer</a:t>
            </a:r>
            <a:r>
              <a:rPr lang="en-US" sz="1200" dirty="0" smtClean="0"/>
              <a:t> </a:t>
            </a:r>
            <a:r>
              <a:rPr lang="en-US" sz="1200" dirty="0" err="1" smtClean="0"/>
              <a:t>chaque</a:t>
            </a:r>
            <a:r>
              <a:rPr lang="en-US" sz="1200" dirty="0" smtClean="0"/>
              <a:t> data </a:t>
            </a:r>
            <a:r>
              <a:rPr lang="en-US" sz="1200" dirty="0" err="1" smtClean="0"/>
              <a:t>dans</a:t>
            </a:r>
            <a:r>
              <a:rPr lang="en-US" sz="1200" dirty="0" smtClean="0"/>
              <a:t> </a:t>
            </a:r>
            <a:r>
              <a:rPr lang="en-US" sz="1200" dirty="0" err="1" smtClean="0"/>
              <a:t>une</a:t>
            </a:r>
            <a:r>
              <a:rPr lang="en-US" sz="1200" dirty="0" smtClean="0"/>
              <a:t> </a:t>
            </a:r>
          </a:p>
          <a:p>
            <a:r>
              <a:rPr lang="fr-FR" sz="1200" dirty="0" smtClean="0"/>
              <a:t>Ligne séparée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191205" y="5821931"/>
            <a:ext cx="2630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Créer plusieurs data en une seule ligne </a:t>
            </a:r>
          </a:p>
          <a:p>
            <a:r>
              <a:rPr lang="fr-FR" sz="1200" dirty="0" smtClean="0"/>
              <a:t>avec séparateur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78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0530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JSON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475" y="687400"/>
            <a:ext cx="3802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This for example kind of data structure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7" y="1252066"/>
            <a:ext cx="9631119" cy="4229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4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210</Words>
  <Application>Microsoft Office PowerPoint</Application>
  <PresentationFormat>Widescreen</PresentationFormat>
  <Paragraphs>44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55</cp:revision>
  <dcterms:created xsi:type="dcterms:W3CDTF">2024-12-26T12:00:01Z</dcterms:created>
  <dcterms:modified xsi:type="dcterms:W3CDTF">2025-02-25T13:21:55Z</dcterms:modified>
</cp:coreProperties>
</file>