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7539" autoAdjust="0"/>
  </p:normalViewPr>
  <p:slideViewPr>
    <p:cSldViewPr snapToGrid="0">
      <p:cViewPr varScale="1">
        <p:scale>
          <a:sx n="99" d="100"/>
          <a:sy n="99" d="100"/>
        </p:scale>
        <p:origin x="9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114" y="1480286"/>
            <a:ext cx="10656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es transformations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 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Partie II</a:t>
            </a:r>
            <a:endParaRPr lang="en-US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33" y="1426430"/>
            <a:ext cx="10656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es transformations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Basiques 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Partie II</a:t>
            </a:r>
            <a:endParaRPr lang="en-US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basiques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2403" y="793817"/>
            <a:ext cx="108153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DimEmployees.csv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resources/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CSVSources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403" y="1208379"/>
            <a:ext cx="4291816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DimEmployees</a:t>
            </a: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 </a:t>
            </a:r>
            <a:r>
              <a:rPr lang="fr-FR" sz="20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location page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2950"/>
          <a:stretch/>
        </p:blipFill>
        <p:spPr bwMode="auto">
          <a:xfrm>
            <a:off x="602652" y="3127903"/>
            <a:ext cx="3971318" cy="2920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242" y="2058108"/>
            <a:ext cx="7536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Naviguez jusqu'à l’emplacement du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DimEmployees.csv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basiques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080" y="848232"/>
            <a:ext cx="11310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latin typeface="Arial" panose="020B0604020202020204" pitchFamily="34" charset="0"/>
              </a:rPr>
              <a:t>Chargez le fichier dans l’éditeur et remarquez que la table est composée de quatre colonnes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latin typeface="Arial" panose="020B0604020202020204" pitchFamily="34" charset="0"/>
              </a:rPr>
              <a:t>  </a:t>
            </a:r>
            <a:r>
              <a:rPr lang="fr-FR" altLang="en-US" b="1" dirty="0">
                <a:latin typeface="Arial" panose="020B0604020202020204" pitchFamily="34" charset="0"/>
              </a:rPr>
              <a:t>ID</a:t>
            </a:r>
            <a:r>
              <a:rPr lang="fr-FR" altLang="en-US" dirty="0">
                <a:latin typeface="Arial" panose="020B0604020202020204" pitchFamily="34" charset="0"/>
              </a:rPr>
              <a:t>, </a:t>
            </a:r>
            <a:r>
              <a:rPr lang="fr-FR" altLang="en-US" b="1" dirty="0">
                <a:latin typeface="Arial" panose="020B0604020202020204" pitchFamily="34" charset="0"/>
              </a:rPr>
              <a:t>First Name</a:t>
            </a:r>
            <a:r>
              <a:rPr lang="fr-FR" altLang="en-US" dirty="0">
                <a:latin typeface="Arial" panose="020B0604020202020204" pitchFamily="34" charset="0"/>
              </a:rPr>
              <a:t>, </a:t>
            </a:r>
            <a:r>
              <a:rPr lang="fr-FR" altLang="en-US" b="1" dirty="0" err="1">
                <a:latin typeface="Arial" panose="020B0604020202020204" pitchFamily="34" charset="0"/>
              </a:rPr>
              <a:t>Family</a:t>
            </a:r>
            <a:r>
              <a:rPr lang="fr-FR" altLang="en-US" b="1" dirty="0">
                <a:latin typeface="Arial" panose="020B0604020202020204" pitchFamily="34" charset="0"/>
              </a:rPr>
              <a:t> Name</a:t>
            </a:r>
            <a:r>
              <a:rPr lang="fr-FR" altLang="en-US" dirty="0">
                <a:latin typeface="Arial" panose="020B0604020202020204" pitchFamily="34" charset="0"/>
              </a:rPr>
              <a:t>, et </a:t>
            </a:r>
            <a:r>
              <a:rPr lang="fr-FR" altLang="en-US" b="1" dirty="0">
                <a:latin typeface="Arial" panose="020B0604020202020204" pitchFamily="34" charset="0"/>
              </a:rPr>
              <a:t>Post</a:t>
            </a:r>
            <a:r>
              <a:rPr lang="fr-FR" altLang="en-US" dirty="0"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81" y="2525891"/>
            <a:ext cx="4510801" cy="200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080" y="1651084"/>
            <a:ext cx="627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Sélectionnez les colonnes </a:t>
            </a:r>
            <a:r>
              <a:rPr lang="fr-FR" sz="2000" b="1" dirty="0"/>
              <a:t>"First Name" et "</a:t>
            </a:r>
            <a:r>
              <a:rPr lang="fr-FR" sz="2000" b="1" dirty="0" err="1"/>
              <a:t>Family</a:t>
            </a:r>
            <a:r>
              <a:rPr lang="fr-FR" sz="2000" b="1" dirty="0"/>
              <a:t> Name"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9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basiques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3" y="1324464"/>
            <a:ext cx="4086850" cy="293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10063" y="3836356"/>
            <a:ext cx="2200060" cy="254382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3" y="4897459"/>
            <a:ext cx="8336509" cy="17592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78782" y="5058152"/>
            <a:ext cx="789500" cy="25582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5105" y="5275111"/>
            <a:ext cx="1008360" cy="27917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9213" y="770466"/>
            <a:ext cx="115444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Faites un clic droit</a:t>
            </a:r>
            <a:r>
              <a:rPr lang="fr-FR" sz="2000" dirty="0"/>
              <a:t> et observez la présence de la fonctionnalité </a:t>
            </a:r>
            <a:r>
              <a:rPr lang="fr-FR" sz="2000" b="1" dirty="0"/>
              <a:t>Fusionner les colonnes</a:t>
            </a:r>
            <a:r>
              <a:rPr lang="fr-FR" sz="2000" dirty="0"/>
              <a:t> (</a:t>
            </a:r>
            <a:r>
              <a:rPr lang="fr-FR" sz="2000" i="1" dirty="0" err="1"/>
              <a:t>Merge</a:t>
            </a:r>
            <a:r>
              <a:rPr lang="fr-FR" sz="2000" i="1" dirty="0"/>
              <a:t> </a:t>
            </a:r>
            <a:r>
              <a:rPr lang="fr-FR" sz="2000" i="1" dirty="0" err="1"/>
              <a:t>Columns</a:t>
            </a:r>
            <a:r>
              <a:rPr lang="fr-FR" sz="2000" dirty="0"/>
              <a:t>).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9213" y="4424424"/>
            <a:ext cx="944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Observez également cette même fonctionnalité</a:t>
            </a:r>
            <a:r>
              <a:rPr lang="fr-FR" sz="2000" dirty="0"/>
              <a:t> dans l'onglet </a:t>
            </a:r>
            <a:r>
              <a:rPr lang="fr-FR" sz="2000" b="1" dirty="0"/>
              <a:t>Transformer</a:t>
            </a:r>
            <a:r>
              <a:rPr lang="fr-FR" sz="2000" dirty="0"/>
              <a:t> (</a:t>
            </a:r>
            <a:r>
              <a:rPr lang="fr-FR" sz="2000" i="1" dirty="0" err="1"/>
              <a:t>Transform</a:t>
            </a:r>
            <a:r>
              <a:rPr lang="fr-F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5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basiques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en-US" b="1" dirty="0"/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"/>
          <a:stretch/>
        </p:blipFill>
        <p:spPr bwMode="auto">
          <a:xfrm>
            <a:off x="423719" y="1386383"/>
            <a:ext cx="3838898" cy="220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"/>
          <a:stretch/>
        </p:blipFill>
        <p:spPr bwMode="auto">
          <a:xfrm>
            <a:off x="541673" y="4643306"/>
            <a:ext cx="1801495" cy="107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8081" y="763213"/>
            <a:ext cx="1100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Changez le paramètre du séparateur en </a:t>
            </a:r>
            <a:r>
              <a:rPr lang="fr-FR" b="1" dirty="0"/>
              <a:t>"Espace"</a:t>
            </a:r>
            <a:r>
              <a:rPr lang="fr-FR" dirty="0"/>
              <a:t>, renommez la colonne en </a:t>
            </a:r>
            <a:r>
              <a:rPr lang="fr-FR" b="1" dirty="0"/>
              <a:t>"Full Name"</a:t>
            </a:r>
            <a:r>
              <a:rPr lang="fr-FR" dirty="0"/>
              <a:t>, puis cliquez sur </a:t>
            </a:r>
            <a:r>
              <a:rPr lang="fr-FR" b="1" dirty="0"/>
              <a:t>OK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719" y="3792911"/>
            <a:ext cx="11064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Essayez de revenir en arrière</a:t>
            </a:r>
            <a:r>
              <a:rPr lang="fr-FR" sz="2000" dirty="0"/>
              <a:t> en utilisant la fonctionnalité </a:t>
            </a:r>
            <a:r>
              <a:rPr lang="fr-FR" sz="2000" b="1" dirty="0"/>
              <a:t>Fractionner la colonne</a:t>
            </a:r>
            <a:r>
              <a:rPr lang="fr-FR" sz="2000" dirty="0"/>
              <a:t> </a:t>
            </a:r>
            <a:r>
              <a:rPr lang="fr-FR" sz="2000" b="1" dirty="0"/>
              <a:t>(</a:t>
            </a:r>
            <a:r>
              <a:rPr lang="fr-FR" sz="2000" b="1" i="1" dirty="0"/>
              <a:t>Split </a:t>
            </a:r>
            <a:r>
              <a:rPr lang="fr-FR" sz="2000" b="1" i="1" dirty="0" err="1"/>
              <a:t>Column</a:t>
            </a:r>
            <a:r>
              <a:rPr lang="fr-FR" sz="2000" b="1" dirty="0"/>
              <a:t>) </a:t>
            </a:r>
            <a:r>
              <a:rPr lang="fr-FR" sz="2000" dirty="0"/>
              <a:t>toujours dans l’onglet </a:t>
            </a:r>
            <a:r>
              <a:rPr lang="fr-FR" sz="2000" b="1" dirty="0"/>
              <a:t>Transformer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64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168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2025-02-26T11:05:53Z</dcterms:modified>
</cp:coreProperties>
</file>