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731" y="255969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80" y="2479120"/>
            <a:ext cx="8695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9" y="3063011"/>
            <a:ext cx="4563434" cy="171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2297" y="660835"/>
            <a:ext cx="11637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les fichiers </a:t>
            </a:r>
            <a:r>
              <a:rPr lang="fr-FR" sz="2000" b="1" dirty="0"/>
              <a:t>File1/2/3.txt</a:t>
            </a:r>
            <a:r>
              <a:rPr lang="fr-FR" sz="2000" dirty="0"/>
              <a:t> situés dans le dossier </a:t>
            </a:r>
            <a:r>
              <a:rPr lang="fr-FR" sz="2000" b="1" dirty="0" err="1"/>
              <a:t>resources</a:t>
            </a:r>
            <a:r>
              <a:rPr lang="fr-FR" sz="2000" b="1" dirty="0"/>
              <a:t>\Multiple Files\Files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22297" y="1119447"/>
            <a:ext cx="8221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Recherchez les fichiers </a:t>
            </a:r>
            <a:r>
              <a:rPr lang="fr-FR" sz="2000" b="1" dirty="0"/>
              <a:t>File1.txt et File2.txt</a:t>
            </a:r>
            <a:r>
              <a:rPr lang="fr-FR" sz="2000" dirty="0"/>
              <a:t> dans l'éditeur de requêtes.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41121" y="1578059"/>
            <a:ext cx="662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Vérifiez si les deux fichiers ont la même structure de données.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0447" y="2091229"/>
            <a:ext cx="8282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qu'il y a une ligne en commun entre les deux fichiers.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8" y="1761991"/>
            <a:ext cx="11605540" cy="13544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86900" y="1984539"/>
            <a:ext cx="529390" cy="20625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389556" y="2659453"/>
            <a:ext cx="1573272" cy="21198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21950" y="2242230"/>
            <a:ext cx="1015236" cy="15722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862332"/>
            <a:ext cx="11378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Sélectionnez "Fusionner les requêtes en tant que nouvelle"</a:t>
            </a:r>
            <a:r>
              <a:rPr lang="fr-FR" sz="2000" dirty="0"/>
              <a:t> depuis l'option </a:t>
            </a:r>
            <a:r>
              <a:rPr lang="fr-FR" sz="2000" b="1" dirty="0"/>
              <a:t>Fusionner les requêtes</a:t>
            </a:r>
            <a:r>
              <a:rPr lang="fr-FR" sz="2000" dirty="0"/>
              <a:t> dans l’onglet </a:t>
            </a:r>
            <a:r>
              <a:rPr lang="fr-FR" sz="2000" b="1" dirty="0" smtClean="0"/>
              <a:t>Home</a:t>
            </a:r>
            <a:r>
              <a:rPr lang="fr-F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3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3" y="1471290"/>
            <a:ext cx="5256961" cy="4789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5017" y="2371940"/>
            <a:ext cx="350634" cy="983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017" y="3767601"/>
            <a:ext cx="350634" cy="110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3140" y="5871411"/>
            <a:ext cx="521367" cy="228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711038"/>
            <a:ext cx="952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les colonnes ID des deux fichiers et constatez que le bouton OK devient actif.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48" y="2511658"/>
            <a:ext cx="6052985" cy="219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8805" y="5091768"/>
            <a:ext cx="1112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Répétez le même exercice avec </a:t>
            </a:r>
            <a:r>
              <a:rPr lang="fr-FR" sz="2000" b="1" dirty="0"/>
              <a:t>"Ajouter en tant que nouveau" (Append as New)</a:t>
            </a:r>
            <a:r>
              <a:rPr lang="fr-FR" sz="2000" dirty="0"/>
              <a:t> et observez la différence au niveau du résultat.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2297" y="2023884"/>
            <a:ext cx="1050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 degré de similarité est compris entre 0 et 1, avec une valeur par défaut de 0.8.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297" y="1228334"/>
            <a:ext cx="1056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Observez l'option de correspondance floue </a:t>
            </a:r>
            <a:r>
              <a:rPr lang="fr-FR" sz="2000" b="1" dirty="0"/>
              <a:t>(</a:t>
            </a:r>
            <a:r>
              <a:rPr lang="fr-FR" sz="2000" b="1" dirty="0" err="1"/>
              <a:t>Fuzzy</a:t>
            </a:r>
            <a:r>
              <a:rPr lang="fr-FR" sz="2000" b="1" dirty="0"/>
              <a:t> </a:t>
            </a:r>
            <a:r>
              <a:rPr lang="fr-FR" sz="2000" b="1" dirty="0" err="1"/>
              <a:t>Matching</a:t>
            </a:r>
            <a:r>
              <a:rPr lang="fr-FR" sz="2000" b="1" dirty="0"/>
              <a:t>)</a:t>
            </a:r>
            <a:r>
              <a:rPr lang="fr-FR" sz="2000" dirty="0"/>
              <a:t>, utilisée lorsque les valeurs communes ne sont pas strictement identiques mais similaires.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55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Testez cet exemple avec tous les types de jointure possibles.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186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2025-02-26T09:43:30Z</dcterms:modified>
</cp:coreProperties>
</file>