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6752" y="2422186"/>
            <a:ext cx="6707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Transposition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5450" y="2369116"/>
            <a:ext cx="66862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Transposition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213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895" y="1975654"/>
            <a:ext cx="380770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 the data structure carefully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61" y="2472838"/>
            <a:ext cx="6439799" cy="25149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2895" y="1384849"/>
            <a:ext cx="4901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Éditez la requête dans l’éditeur </a:t>
            </a:r>
            <a:r>
              <a:rPr lang="fr-FR" sz="2000" b="1" dirty="0"/>
              <a:t>Power </a:t>
            </a:r>
            <a:r>
              <a:rPr lang="fr-FR" sz="2000" b="1" dirty="0" err="1" smtClean="0"/>
              <a:t>Query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02509" y="887665"/>
            <a:ext cx="11715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 : Ce laboratoire utilise le fichier </a:t>
            </a:r>
            <a:r>
              <a:rPr lang="fr-FR" sz="2000" b="1" dirty="0"/>
              <a:t>DimStore.csv</a:t>
            </a:r>
            <a:r>
              <a:rPr lang="fr-FR" sz="2000" dirty="0"/>
              <a:t> situé dans le dossier </a:t>
            </a:r>
            <a:r>
              <a:rPr lang="fr-FR" sz="2000" b="1" dirty="0" err="1"/>
              <a:t>resources</a:t>
            </a:r>
            <a:r>
              <a:rPr lang="fr-FR" sz="2000" b="1" dirty="0"/>
              <a:t>\Advanced Transformations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213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83" y="2829354"/>
            <a:ext cx="8545118" cy="24101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20654" y="3073627"/>
            <a:ext cx="536265" cy="21313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0095" y="3290482"/>
            <a:ext cx="536265" cy="663169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99993" y="3953651"/>
            <a:ext cx="1765408" cy="23375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5640" y="2224941"/>
            <a:ext cx="6289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Définissez la première ligne comme en-têtes de colonnes.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15640" y="1734227"/>
            <a:ext cx="6456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Sélectionnez </a:t>
            </a:r>
            <a:r>
              <a:rPr lang="fr-FR" sz="2000" b="1" dirty="0"/>
              <a:t>l’onglet Transformer</a:t>
            </a:r>
            <a:r>
              <a:rPr lang="fr-FR" sz="2000" dirty="0"/>
              <a:t> et cliquez sur </a:t>
            </a:r>
            <a:r>
              <a:rPr lang="fr-FR" sz="2000" b="1" dirty="0"/>
              <a:t>Transposer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15640" y="1266144"/>
            <a:ext cx="10200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Remarquez que dans la colonne </a:t>
            </a:r>
            <a:r>
              <a:rPr lang="fr-FR" sz="2000" b="1" dirty="0"/>
              <a:t>Column1</a:t>
            </a:r>
            <a:r>
              <a:rPr lang="fr-FR" sz="2000" dirty="0"/>
              <a:t>, les valeurs sont </a:t>
            </a:r>
            <a:r>
              <a:rPr lang="fr-FR" sz="2000" b="1" dirty="0" err="1"/>
              <a:t>Town</a:t>
            </a:r>
            <a:r>
              <a:rPr lang="fr-FR" sz="2000" dirty="0"/>
              <a:t>, </a:t>
            </a:r>
            <a:r>
              <a:rPr lang="fr-FR" sz="2000" b="1" dirty="0"/>
              <a:t>Latitude</a:t>
            </a:r>
            <a:r>
              <a:rPr lang="fr-FR" sz="2000" dirty="0"/>
              <a:t>, </a:t>
            </a:r>
            <a:r>
              <a:rPr lang="fr-FR" sz="2000" b="1" dirty="0"/>
              <a:t>Longitude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15640" y="856052"/>
            <a:ext cx="3102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Supprimez</a:t>
            </a:r>
            <a:r>
              <a:rPr lang="en-US" sz="2000" dirty="0"/>
              <a:t> la première </a:t>
            </a:r>
            <a:r>
              <a:rPr lang="en-US" sz="2000" dirty="0" err="1"/>
              <a:t>ligne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377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213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48" y="1288303"/>
            <a:ext cx="5207393" cy="48298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0037" y="1386399"/>
            <a:ext cx="536265" cy="21313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30036" y="1599530"/>
            <a:ext cx="864237" cy="27052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4177" y="703073"/>
            <a:ext cx="8962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Sélectionnez à nouveau </a:t>
            </a:r>
            <a:r>
              <a:rPr lang="fr-FR" sz="2000" b="1" dirty="0"/>
              <a:t>l’onglet Transformer</a:t>
            </a:r>
            <a:r>
              <a:rPr lang="fr-FR" sz="2000" dirty="0"/>
              <a:t> et cliquez sur </a:t>
            </a:r>
            <a:r>
              <a:rPr lang="fr-FR" sz="2000" b="1" dirty="0"/>
              <a:t>Transposer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562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3" y="1364562"/>
            <a:ext cx="8791661" cy="4955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76275" y="1364563"/>
            <a:ext cx="446889" cy="24997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45206" y="1764535"/>
            <a:ext cx="1464418" cy="29114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6289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Définissez la première ligne comme en-têtes de colonnes.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939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90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</cp:revision>
  <dcterms:created xsi:type="dcterms:W3CDTF">2024-12-26T12:00:01Z</dcterms:created>
  <dcterms:modified xsi:type="dcterms:W3CDTF">2025-02-26T09:29:50Z</dcterms:modified>
</cp:coreProperties>
</file>