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1185" y="2819476"/>
            <a:ext cx="2740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Pivot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1185" y="2747252"/>
            <a:ext cx="26785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Pivot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1422675"/>
            <a:ext cx="739082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Unpivot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load the data at the editor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2" y="2006987"/>
            <a:ext cx="7037579" cy="1486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371259" y="3938995"/>
            <a:ext cx="9553555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/>
              <a:t>Sélectionnez la table "</a:t>
            </a:r>
            <a:r>
              <a:rPr lang="fr-FR" sz="2000" b="1" dirty="0" err="1"/>
              <a:t>Unpivot</a:t>
            </a:r>
            <a:r>
              <a:rPr lang="fr-FR" sz="2000" b="1" dirty="0"/>
              <a:t>"</a:t>
            </a:r>
            <a:r>
              <a:rPr lang="fr-FR" sz="2000" dirty="0"/>
              <a:t> et chargez les données au niveau de l'éditeur.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1259" y="4523307"/>
            <a:ext cx="6517362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/>
              <a:t>Chargez maintenant la table "Pivot"</a:t>
            </a:r>
            <a:r>
              <a:rPr lang="fr-FR" sz="2000" dirty="0"/>
              <a:t> depuis le fichier source.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1259" y="904099"/>
            <a:ext cx="11533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laboratoire utilise le fichier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Store.xlsx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situé dans le dossier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\Advanced Transformations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Pivot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71258" y="905775"/>
            <a:ext cx="8972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Select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Test column and select the Score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values column and 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OK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51" y="1500125"/>
            <a:ext cx="5625565" cy="2026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45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73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2024-12-26T12:00:01Z</dcterms:created>
  <dcterms:modified xsi:type="dcterms:W3CDTF">2025-02-26T08:40:52Z</dcterms:modified>
</cp:coreProperties>
</file>