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7" r:id="rId4"/>
    <p:sldId id="268" r:id="rId5"/>
    <p:sldId id="26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456" y="1831148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Invoker les 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functions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601" y="1770416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Invoker les 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functions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Invoker les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fonctions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6" y="1551318"/>
            <a:ext cx="10126488" cy="210531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8133" y="888697"/>
            <a:ext cx="74733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Utilisez l’ensemble de données suivant et saisissez-le directement.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Invoker les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fonctions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884" y="320498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(Total as number) as number =&gt;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    </a:t>
            </a:r>
            <a:r>
              <a:rPr lang="en-US" dirty="0" err="1"/>
              <a:t>TaxRate</a:t>
            </a:r>
            <a:r>
              <a:rPr lang="en-US" dirty="0"/>
              <a:t> = 0.15,</a:t>
            </a:r>
          </a:p>
          <a:p>
            <a:r>
              <a:rPr lang="en-US" dirty="0"/>
              <a:t>    </a:t>
            </a:r>
            <a:r>
              <a:rPr lang="en-US" dirty="0" err="1"/>
              <a:t>TaxAmount</a:t>
            </a:r>
            <a:r>
              <a:rPr lang="en-US" dirty="0"/>
              <a:t> = Total * </a:t>
            </a:r>
            <a:r>
              <a:rPr lang="en-US" dirty="0" err="1"/>
              <a:t>TaxRate</a:t>
            </a:r>
            <a:endParaRPr lang="en-US" dirty="0"/>
          </a:p>
          <a:p>
            <a:r>
              <a:rPr lang="en-US" dirty="0"/>
              <a:t>in</a:t>
            </a:r>
          </a:p>
          <a:p>
            <a:r>
              <a:rPr lang="en-US" dirty="0"/>
              <a:t>    </a:t>
            </a:r>
            <a:r>
              <a:rPr lang="en-US" dirty="0" err="1"/>
              <a:t>TaxAmount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6884" y="5411737"/>
            <a:ext cx="7011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b="1" dirty="0">
                <a:latin typeface="Arial" panose="020B0604020202020204" pitchFamily="34" charset="0"/>
              </a:rPr>
              <a:t>Cliquez sur "Terminé"</a:t>
            </a:r>
            <a:r>
              <a:rPr lang="fr-FR" altLang="en-US" dirty="0">
                <a:latin typeface="Arial" panose="020B0604020202020204" pitchFamily="34" charset="0"/>
              </a:rPr>
              <a:t> et renommez la requête en </a:t>
            </a:r>
            <a:r>
              <a:rPr lang="fr-FR" altLang="en-US" b="1" dirty="0" err="1">
                <a:latin typeface="Arial" panose="020B0604020202020204" pitchFamily="34" charset="0"/>
              </a:rPr>
              <a:t>CalculateTax</a:t>
            </a:r>
            <a:r>
              <a:rPr lang="fr-FR" altLang="en-US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6884" y="1076113"/>
            <a:ext cx="111299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allons créer une fonction pour calculer une taxe de 15 % sur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TotalSales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Ouvrez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Desktop.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Allez dans "Transformer les données"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ouvrir l'éditeur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Cliquez sur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"Nouvelle source" &gt; "Requête vide".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Faites un clic droit sur la nouvelle requête 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le volet de gauche et sélectionnez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Éditeur avancé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Remplacez le contenu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le code approprié.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5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Invoker les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fonctions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5013" y="805102"/>
            <a:ext cx="878317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Allez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'onglet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Accueil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données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Saisissez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table de test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l’étape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Nommez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Ensuite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requête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Allez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l’onglet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Invoquer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personnalisée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Configurez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 de la nouvelle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TaxAmount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Requête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CalculateTax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Entrée de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Cliquez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OK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8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Invoker les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fonctions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384" y="901613"/>
            <a:ext cx="8645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 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nouvelle colonne nommée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TaxAmount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est</a:t>
            </a:r>
            <a:r>
              <a:rPr kumimoji="0" lang="fr-FR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ajouté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e, montrant le nouveau calcul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4" y="1444055"/>
            <a:ext cx="8897592" cy="1838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7174" y="3643095"/>
            <a:ext cx="609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Cliquer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Close &amp; Apply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niveau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Query Editor.</a:t>
            </a:r>
          </a:p>
        </p:txBody>
      </p:sp>
    </p:spTree>
    <p:extLst>
      <p:ext uri="{BB962C8B-B14F-4D97-AF65-F5344CB8AC3E}">
        <p14:creationId xmlns:p14="http://schemas.microsoft.com/office/powerpoint/2010/main" val="427465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2025-02-25T14:46:30Z</dcterms:modified>
</cp:coreProperties>
</file>