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7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7342" y="1150276"/>
            <a:ext cx="91996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Ajouter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la </a:t>
            </a:r>
            <a:r>
              <a:rPr lang="en-US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dimsension</a:t>
            </a:r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Date</a:t>
            </a:r>
          </a:p>
          <a:p>
            <a:pPr algn="ctr"/>
            <a:r>
              <a:rPr lang="fr-FR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</a:t>
            </a:r>
            <a:r>
              <a:rPr lang="fr-FR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 model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12" y="1080654"/>
            <a:ext cx="9199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Ajouter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la </a:t>
            </a:r>
            <a:r>
              <a:rPr lang="en-US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dimsension</a:t>
            </a:r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Date</a:t>
            </a:r>
          </a:p>
          <a:p>
            <a:pPr algn="ctr"/>
            <a:r>
              <a:rPr lang="fr-FR" sz="7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au model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9" y="1972365"/>
            <a:ext cx="7438297" cy="467594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3767" y="738896"/>
            <a:ext cx="106984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laboratoire utilise le fichier </a:t>
            </a:r>
            <a:r>
              <a:rPr lang="fr-FR" sz="2000" b="1" dirty="0"/>
              <a:t>Sales.xlsx</a:t>
            </a:r>
            <a:r>
              <a:rPr lang="fr-FR" sz="2000" dirty="0"/>
              <a:t> situé dans le dossier </a:t>
            </a:r>
            <a:r>
              <a:rPr lang="fr-FR" sz="2000" b="1" dirty="0"/>
              <a:t>Excel Sources \ </a:t>
            </a:r>
            <a:r>
              <a:rPr lang="fr-FR" sz="2000" b="1" dirty="0" err="1"/>
              <a:t>Resources</a:t>
            </a:r>
            <a:endParaRPr lang="en-US" sz="2000" b="1" dirty="0"/>
          </a:p>
        </p:txBody>
      </p:sp>
      <p:sp>
        <p:nvSpPr>
          <p:cNvPr id="4" name="Rectangle 3"/>
          <p:cNvSpPr/>
          <p:nvPr/>
        </p:nvSpPr>
        <p:spPr>
          <a:xfrm>
            <a:off x="363766" y="1232520"/>
            <a:ext cx="88283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certaines dimensions ainsi que la table </a:t>
            </a:r>
            <a:r>
              <a:rPr lang="fr-FR" sz="2000" b="1" dirty="0"/>
              <a:t>"Fact Sales"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1261" y="1617711"/>
            <a:ext cx="663455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ADDCOLUMNS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CALENDAR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MinDate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8080"/>
                </a:solidFill>
                <a:latin typeface="Consolas" panose="020B0609020204030204" pitchFamily="49" charset="0"/>
              </a:rPr>
              <a:t>MaxDate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"Calendar 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"CY"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&amp;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Name"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FORMAT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mmmm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"Month Number"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"Date Key"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3759" y="913645"/>
            <a:ext cx="40327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Générez une table de dimension "Date".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4573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Ajouter la dimension date au model 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826383"/>
            <a:ext cx="11735946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sz="2000" dirty="0"/>
              <a:t>Passez en mode Modèle </a:t>
            </a:r>
            <a:r>
              <a:rPr lang="fr-FR" sz="2000" b="1" dirty="0"/>
              <a:t>(</a:t>
            </a:r>
            <a:r>
              <a:rPr lang="fr-FR" sz="2000" b="1" i="1" dirty="0"/>
              <a:t>Model </a:t>
            </a:r>
            <a:r>
              <a:rPr lang="fr-FR" sz="2000" b="1" i="1" dirty="0" err="1" smtClean="0"/>
              <a:t>View</a:t>
            </a:r>
            <a:r>
              <a:rPr lang="fr-FR" sz="2000" b="1" dirty="0" smtClean="0"/>
              <a:t>) </a:t>
            </a:r>
            <a:r>
              <a:rPr lang="fr-FR" sz="2000" dirty="0" smtClean="0"/>
              <a:t>faites </a:t>
            </a:r>
            <a:r>
              <a:rPr lang="fr-FR" sz="2000" dirty="0"/>
              <a:t>glisser et déposez </a:t>
            </a:r>
            <a:r>
              <a:rPr lang="fr-FR" sz="2000" b="1" dirty="0" err="1"/>
              <a:t>DimDate</a:t>
            </a:r>
            <a:r>
              <a:rPr lang="fr-FR" sz="2000" b="1" dirty="0"/>
              <a:t>[</a:t>
            </a:r>
            <a:r>
              <a:rPr lang="fr-FR" sz="2000" b="1" dirty="0" err="1"/>
              <a:t>DateKey</a:t>
            </a:r>
            <a:r>
              <a:rPr lang="fr-FR" sz="2000" b="1" dirty="0"/>
              <a:t>]</a:t>
            </a:r>
            <a:r>
              <a:rPr lang="fr-FR" sz="2000" dirty="0"/>
              <a:t> vers </a:t>
            </a:r>
            <a:r>
              <a:rPr lang="fr-FR" sz="2000" b="1" dirty="0"/>
              <a:t>FactSales[</a:t>
            </a:r>
            <a:r>
              <a:rPr lang="fr-FR" sz="2000" b="1" dirty="0" err="1"/>
              <a:t>DateKey</a:t>
            </a:r>
            <a:r>
              <a:rPr lang="fr-FR" sz="2000" b="1" dirty="0"/>
              <a:t>]</a:t>
            </a:r>
            <a:r>
              <a:rPr lang="fr-FR" sz="2000" dirty="0"/>
              <a:t>.</a:t>
            </a:r>
            <a:endParaRPr lang="en-US" sz="2000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58" y="1425528"/>
            <a:ext cx="7691123" cy="4134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56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107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15</cp:revision>
  <dcterms:created xsi:type="dcterms:W3CDTF">2024-12-26T12:00:01Z</dcterms:created>
  <dcterms:modified xsi:type="dcterms:W3CDTF">2025-02-26T11:51:01Z</dcterms:modified>
</cp:coreProperties>
</file>