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4" r:id="rId6"/>
    <p:sldId id="263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0463" y="2160929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Organiser</a:t>
            </a:r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les relations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63" y="2100198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Organiser</a:t>
            </a:r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les relations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6051" y="878274"/>
            <a:ext cx="7979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Note : </a:t>
            </a:r>
            <a:r>
              <a:rPr lang="fr-FR" sz="2000" dirty="0"/>
              <a:t>Ce laboratoire utilise le fichier </a:t>
            </a:r>
            <a:r>
              <a:rPr lang="fr-FR" sz="2000" b="1" dirty="0"/>
              <a:t>lab1.xlsx</a:t>
            </a:r>
            <a:r>
              <a:rPr lang="fr-FR" sz="2000" dirty="0"/>
              <a:t> dans </a:t>
            </a:r>
            <a:r>
              <a:rPr lang="fr-FR" sz="2000" b="1" dirty="0"/>
              <a:t>Sales Model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768" y="888563"/>
            <a:ext cx="984297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lab1.xlsx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Model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12" y="2915025"/>
            <a:ext cx="6354062" cy="2562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5784" y="1920214"/>
            <a:ext cx="70839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DueDate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→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DateKey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Définir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ShipDate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→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DateKey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Définir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Inactive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 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768" y="1318072"/>
            <a:ext cx="6427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Accédez à l'interface </a:t>
            </a:r>
            <a:r>
              <a:rPr lang="fr-FR" sz="2000" b="1" dirty="0" smtClean="0"/>
              <a:t>Model</a:t>
            </a:r>
            <a:r>
              <a:rPr lang="fr-FR" sz="2000" dirty="0" smtClean="0"/>
              <a:t> </a:t>
            </a:r>
            <a:r>
              <a:rPr lang="fr-FR" sz="2000" dirty="0"/>
              <a:t>et créez les relations suivantes 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037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7195" y="728094"/>
            <a:ext cx="77483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000" dirty="0" smtClean="0"/>
              <a:t>Créer un visuel Tableau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364" y="1678573"/>
            <a:ext cx="3391373" cy="366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4296993" y="4538678"/>
            <a:ext cx="1620057" cy="73564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105" y="1678573"/>
            <a:ext cx="3804612" cy="141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14803" y="130245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/>
              <a:t>Ajoutez les champs suivants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err="1" smtClean="0"/>
              <a:t>DimDate</a:t>
            </a:r>
            <a:r>
              <a:rPr lang="fr-FR" sz="2000" dirty="0" smtClean="0"/>
              <a:t>[</a:t>
            </a:r>
            <a:r>
              <a:rPr lang="fr-FR" sz="2000" dirty="0" err="1" smtClean="0"/>
              <a:t>Year</a:t>
            </a:r>
            <a:r>
              <a:rPr lang="fr-FR" sz="2000" dirty="0" smtClean="0"/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err="1" smtClean="0"/>
              <a:t>DimDate</a:t>
            </a:r>
            <a:r>
              <a:rPr lang="fr-FR" sz="2000" dirty="0" smtClean="0"/>
              <a:t>[</a:t>
            </a:r>
            <a:r>
              <a:rPr lang="fr-FR" sz="2000" dirty="0" err="1" smtClean="0"/>
              <a:t>Month</a:t>
            </a:r>
            <a:r>
              <a:rPr lang="fr-FR" sz="2000" dirty="0" smtClean="0"/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FactSales[</a:t>
            </a:r>
            <a:r>
              <a:rPr lang="fr-FR" sz="2000" dirty="0" err="1" smtClean="0"/>
              <a:t>SalesAmount</a:t>
            </a:r>
            <a:r>
              <a:rPr lang="fr-FR" sz="2000" dirty="0" smtClean="0"/>
              <a:t>]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256286" y="5722325"/>
            <a:ext cx="89056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Observez que seule la relation active (</a:t>
            </a:r>
            <a:r>
              <a:rPr lang="fr-FR" sz="2000" b="1" dirty="0" err="1"/>
              <a:t>DueDate</a:t>
            </a:r>
            <a:r>
              <a:rPr lang="fr-FR" sz="2000" dirty="0"/>
              <a:t>) sera reflétée dans le visuel.</a:t>
            </a:r>
            <a:br>
              <a:rPr lang="fr-FR" sz="2000" dirty="0"/>
            </a:br>
            <a:r>
              <a:rPr lang="fr-FR" sz="2000" dirty="0"/>
              <a:t>Les données de ventes seront agrégées en fonction de </a:t>
            </a:r>
            <a:r>
              <a:rPr lang="fr-FR" sz="2000" b="1" dirty="0" err="1"/>
              <a:t>DueDate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359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419" y="1986960"/>
            <a:ext cx="6962936" cy="351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7810512" y="4998261"/>
            <a:ext cx="1181843" cy="28333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758" y="735305"/>
            <a:ext cx="113303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Accédez à </a:t>
            </a:r>
            <a:r>
              <a:rPr lang="fr-FR" sz="2000" b="1" dirty="0"/>
              <a:t>Gérer les relations</a:t>
            </a:r>
            <a:r>
              <a:rPr lang="fr-FR" sz="2000" dirty="0"/>
              <a:t> (</a:t>
            </a:r>
            <a:r>
              <a:rPr lang="fr-FR" sz="2000" i="1" dirty="0"/>
              <a:t>Manage </a:t>
            </a:r>
            <a:r>
              <a:rPr lang="fr-FR" sz="2000" i="1" dirty="0" err="1"/>
              <a:t>Relationships</a:t>
            </a:r>
            <a:r>
              <a:rPr lang="fr-FR" sz="2000" dirty="0"/>
              <a:t>) et cliquez sur </a:t>
            </a:r>
            <a:endParaRPr lang="fr-FR" sz="2000" dirty="0" smtClean="0"/>
          </a:p>
          <a:p>
            <a:r>
              <a:rPr lang="fr-FR" sz="2000" dirty="0" smtClean="0"/>
              <a:t>le </a:t>
            </a:r>
            <a:r>
              <a:rPr lang="fr-FR" sz="2000" dirty="0"/>
              <a:t>bouton correspondant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083" y="1103269"/>
            <a:ext cx="2243476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452" y="1578799"/>
            <a:ext cx="4586666" cy="4716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8" y="675117"/>
            <a:ext cx="10213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Définissez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FactSales[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DueDate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→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DimDate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DateKey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comme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Inactive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FactSales[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ShipDate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DimDate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DateKey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comme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35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701"/>
          <a:stretch/>
        </p:blipFill>
        <p:spPr>
          <a:xfrm>
            <a:off x="396570" y="1478165"/>
            <a:ext cx="3483425" cy="1478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758" y="1512541"/>
            <a:ext cx="3712601" cy="1443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583579" y="3291731"/>
            <a:ext cx="110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Due date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79250" y="3236729"/>
            <a:ext cx="114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Ship date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8758" y="755460"/>
            <a:ext cx="62696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 que les données changent au niveau du visuel.</a:t>
            </a:r>
          </a:p>
        </p:txBody>
      </p:sp>
    </p:spTree>
    <p:extLst>
      <p:ext uri="{BB962C8B-B14F-4D97-AF65-F5344CB8AC3E}">
        <p14:creationId xmlns:p14="http://schemas.microsoft.com/office/powerpoint/2010/main" val="121720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3104" y="262994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373" y="254171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147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2024-12-26T12:00:01Z</dcterms:created>
  <dcterms:modified xsi:type="dcterms:W3CDTF">2025-02-26T13:18:55Z</dcterms:modified>
</cp:coreProperties>
</file>