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4839" y="2002800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clés 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composites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839" y="1953804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clés 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composites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1" y="830147"/>
            <a:ext cx="8392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</a:t>
            </a:r>
            <a:r>
              <a:rPr lang="fr-FR" sz="2000" smtClean="0"/>
              <a:t>atelier utilise </a:t>
            </a:r>
            <a:r>
              <a:rPr lang="fr-FR" sz="2000" dirty="0"/>
              <a:t>le fichier </a:t>
            </a:r>
            <a:r>
              <a:rPr lang="fr-FR" sz="2000" b="1" dirty="0"/>
              <a:t>lab3.xlsx</a:t>
            </a:r>
            <a:r>
              <a:rPr lang="fr-FR" sz="2000" dirty="0"/>
              <a:t> dans le modèle </a:t>
            </a:r>
            <a:r>
              <a:rPr lang="fr-FR" sz="2000" b="1" dirty="0"/>
              <a:t>Sales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" y="1871757"/>
            <a:ext cx="6763694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685780" y="3135086"/>
            <a:ext cx="1485041" cy="29563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58" y="812533"/>
            <a:ext cx="5726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Commencez par importer les données dans Power BI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8758" y="1212643"/>
            <a:ext cx="797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Cliquez sur </a:t>
            </a:r>
            <a:r>
              <a:rPr lang="fr-FR" sz="2000" b="1" dirty="0"/>
              <a:t>Transformer les données</a:t>
            </a:r>
            <a:r>
              <a:rPr lang="fr-FR" sz="2000" dirty="0"/>
              <a:t> pour ouvrir l'éditeur Power </a:t>
            </a:r>
            <a:r>
              <a:rPr lang="fr-FR" sz="2000" dirty="0" err="1"/>
              <a:t>Query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0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2" y="1867221"/>
            <a:ext cx="4038599" cy="4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224462" y="5603278"/>
            <a:ext cx="1787550" cy="34016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672" y="2179434"/>
            <a:ext cx="1167638" cy="27943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8238" y="2435803"/>
            <a:ext cx="611892" cy="91241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3868" y="5603278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544321" y="1985553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4558250" y="2699860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48320" y="822496"/>
            <a:ext cx="10792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FactSales</a:t>
            </a:r>
            <a:r>
              <a:rPr lang="fr-FR" sz="2000" dirty="0"/>
              <a:t> dans la zone des requêtes, puis allez à </a:t>
            </a:r>
            <a:r>
              <a:rPr lang="fr-FR" sz="2000" b="1" dirty="0"/>
              <a:t>Ajouter une colonne</a:t>
            </a:r>
            <a:r>
              <a:rPr lang="fr-FR" sz="2000" dirty="0"/>
              <a:t> &gt; </a:t>
            </a:r>
            <a:r>
              <a:rPr lang="fr-FR" sz="2000" b="1" dirty="0"/>
              <a:t>Colonne personnalisée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9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0" y="1788047"/>
            <a:ext cx="6630325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1179849"/>
            <a:ext cx="109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RegionID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([Year])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([Month])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307" y="729317"/>
            <a:ext cx="5450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cette formule pour générer </a:t>
            </a:r>
            <a:r>
              <a:rPr lang="fr-FR" sz="2000" b="1" dirty="0" err="1"/>
              <a:t>CompositeKey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0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53" y="2254032"/>
            <a:ext cx="5763429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88758" y="666862"/>
            <a:ext cx="113303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les étapes ci-dessus avec la même formule pour créer une colonne </a:t>
            </a:r>
            <a:r>
              <a:rPr lang="fr-FR" sz="2000" b="1" dirty="0" err="1"/>
              <a:t>CompositeKey</a:t>
            </a:r>
            <a:r>
              <a:rPr lang="fr-FR" sz="2000" dirty="0"/>
              <a:t> dans </a:t>
            </a:r>
            <a:r>
              <a:rPr lang="fr-FR" sz="2000" b="1" dirty="0" err="1"/>
              <a:t>DimRegionProduct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8758" y="1410956"/>
            <a:ext cx="639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Passez à la </a:t>
            </a:r>
            <a:r>
              <a:rPr lang="fr-FR" sz="2000" b="1" dirty="0"/>
              <a:t>vue Modèle</a:t>
            </a:r>
            <a:r>
              <a:rPr lang="fr-FR" sz="2000" dirty="0"/>
              <a:t> et créez une relation </a:t>
            </a:r>
            <a:r>
              <a:rPr lang="fr-FR" sz="2000" b="1" dirty="0"/>
              <a:t>un-à-plusieurs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8758" y="1766603"/>
            <a:ext cx="6826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DimRegionProduct</a:t>
            </a:r>
            <a:r>
              <a:rPr lang="en-US" sz="2000" b="1" dirty="0"/>
              <a:t>[</a:t>
            </a:r>
            <a:r>
              <a:rPr lang="en-US" sz="2000" b="1" dirty="0" err="1"/>
              <a:t>CompositeKey</a:t>
            </a:r>
            <a:r>
              <a:rPr lang="en-US" sz="2000" b="1" dirty="0"/>
              <a:t>] </a:t>
            </a:r>
            <a:r>
              <a:rPr lang="en-US" sz="2000" dirty="0"/>
              <a:t>→ </a:t>
            </a:r>
            <a:r>
              <a:rPr lang="en-US" sz="2000" b="1" dirty="0"/>
              <a:t>FactSales[</a:t>
            </a:r>
            <a:r>
              <a:rPr lang="en-US" sz="2000" b="1" dirty="0" err="1"/>
              <a:t>CompositeKey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0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7" y="1513904"/>
            <a:ext cx="7872056" cy="475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49419" y="4537624"/>
            <a:ext cx="1332643" cy="66689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757" y="675117"/>
            <a:ext cx="112821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 </a:t>
            </a:r>
            <a:r>
              <a:rPr lang="fr-FR" sz="2000" b="1" dirty="0"/>
              <a:t>visuel Tableau</a:t>
            </a:r>
            <a:r>
              <a:rPr lang="fr-FR" sz="2000" dirty="0"/>
              <a:t> pour tester le modèle, ajoutez </a:t>
            </a:r>
            <a:r>
              <a:rPr lang="fr-FR" sz="2000" b="1" dirty="0"/>
              <a:t>Année</a:t>
            </a:r>
            <a:r>
              <a:rPr lang="fr-FR" sz="2000" dirty="0"/>
              <a:t> et </a:t>
            </a:r>
            <a:r>
              <a:rPr lang="fr-FR" sz="2000" b="1" dirty="0"/>
              <a:t>Mois</a:t>
            </a:r>
            <a:r>
              <a:rPr lang="fr-FR" sz="2000" dirty="0"/>
              <a:t> depuis la dimension et </a:t>
            </a:r>
            <a:r>
              <a:rPr lang="fr-FR" sz="2000" b="1" dirty="0"/>
              <a:t>Sales </a:t>
            </a:r>
            <a:r>
              <a:rPr lang="fr-FR" sz="2000" b="1" dirty="0" err="1"/>
              <a:t>Amount</a:t>
            </a:r>
            <a:r>
              <a:rPr lang="fr-FR" sz="2000" dirty="0"/>
              <a:t> depuis FactSales.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2025-02-26T13:51:13Z</dcterms:modified>
</cp:coreProperties>
</file>