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965" y="2408435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359" y="2333954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2000" b="1" dirty="0"/>
              <a:t>Note : </a:t>
            </a:r>
            <a:r>
              <a:rPr lang="fr-FR" sz="2000" dirty="0"/>
              <a:t>Ce laboratoire utilise le fichier </a:t>
            </a:r>
            <a:r>
              <a:rPr lang="fr-FR" sz="2000" b="1" dirty="0"/>
              <a:t>lab4.xlsx </a:t>
            </a:r>
            <a:r>
              <a:rPr lang="fr-FR" sz="2000" dirty="0"/>
              <a:t>dans le modèle </a:t>
            </a:r>
            <a:r>
              <a:rPr lang="fr-FR" sz="2000" b="1" dirty="0"/>
              <a:t>Sales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85" y="14251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/>
              <a:t>Créez les relations</a:t>
            </a:r>
            <a:r>
              <a:rPr lang="fr-FR" sz="2000" dirty="0"/>
              <a:t> entre les tables comme suit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FactSales → </a:t>
            </a:r>
            <a:r>
              <a:rPr lang="fr-FR" sz="2000" b="1" dirty="0" err="1"/>
              <a:t>DimProduct</a:t>
            </a:r>
            <a:r>
              <a:rPr lang="fr-FR" sz="2000" dirty="0"/>
              <a:t> (via </a:t>
            </a:r>
            <a:r>
              <a:rPr lang="fr-FR" sz="2000" b="1" dirty="0" err="1"/>
              <a:t>ProductID</a:t>
            </a:r>
            <a:r>
              <a:rPr lang="fr-FR" sz="20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FactSales → </a:t>
            </a:r>
            <a:r>
              <a:rPr lang="fr-FR" sz="2000" b="1" dirty="0" err="1"/>
              <a:t>DimSupplier</a:t>
            </a:r>
            <a:r>
              <a:rPr lang="fr-FR" sz="2000" dirty="0"/>
              <a:t> (via </a:t>
            </a:r>
            <a:r>
              <a:rPr lang="fr-FR" sz="2000" b="1" dirty="0" err="1"/>
              <a:t>SupplierID</a:t>
            </a:r>
            <a:r>
              <a:rPr lang="fr-F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5" y="1916563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Représentez les données avec un visuel Tableau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805" y="799820"/>
            <a:ext cx="1051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Problème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b="1" dirty="0"/>
              <a:t>produits sans ventes</a:t>
            </a:r>
            <a:r>
              <a:rPr lang="fr-FR" dirty="0"/>
              <a:t> (ex : nouveaux produits) et les </a:t>
            </a:r>
            <a:r>
              <a:rPr lang="fr-FR" b="1" dirty="0"/>
              <a:t>fournisseurs</a:t>
            </a:r>
            <a:r>
              <a:rPr lang="fr-FR" dirty="0"/>
              <a:t> fournissant des produits non encore vendus </a:t>
            </a:r>
            <a:r>
              <a:rPr lang="fr-FR" b="1" dirty="0"/>
              <a:t>ne sont pas représentés</a:t>
            </a:r>
            <a:r>
              <a:rPr lang="fr-FR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927" y="2443521"/>
            <a:ext cx="732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les informations manquantes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Pas de données pour </a:t>
            </a:r>
            <a:r>
              <a:rPr lang="fr-FR" sz="2000" b="1" dirty="0"/>
              <a:t>Monitor (Produit 103)</a:t>
            </a:r>
            <a:r>
              <a:rPr lang="fr-FR" sz="2000" dirty="0"/>
              <a:t> ou </a:t>
            </a:r>
            <a:r>
              <a:rPr lang="fr-FR" sz="2000" b="1" dirty="0"/>
              <a:t>Keyboard (Produit 104)</a:t>
            </a:r>
            <a:r>
              <a:rPr lang="fr-FR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Supplier C</a:t>
            </a:r>
            <a:r>
              <a:rPr lang="fr-FR" sz="2000" dirty="0"/>
              <a:t> n'apparaît pas car il n'a </a:t>
            </a:r>
            <a:r>
              <a:rPr lang="fr-FR" sz="2000" b="1" dirty="0"/>
              <a:t>aucune vente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8758" y="796767"/>
            <a:ext cx="490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maintenant la table </a:t>
            </a:r>
            <a:r>
              <a:rPr lang="fr-FR" sz="2000" b="1" dirty="0" err="1"/>
              <a:t>ProductSupplier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9469" y="16027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ProductSupplier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COALESCE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(FactSales[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844894"/>
            <a:ext cx="5262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une nouvelle mesure à la table </a:t>
            </a:r>
            <a:r>
              <a:rPr lang="fr-FR" sz="2000" b="1" dirty="0"/>
              <a:t>FactSales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un visuel Table avec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comme  colonnes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Observez la différence maintenant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169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37</cp:revision>
  <dcterms:created xsi:type="dcterms:W3CDTF">2024-12-26T12:00:01Z</dcterms:created>
  <dcterms:modified xsi:type="dcterms:W3CDTF">2025-02-26T13:50:51Z</dcterms:modified>
</cp:coreProperties>
</file>