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2967" y="1610914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Comprendr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</a:t>
            </a:r>
          </a:p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Crossfilter </a:t>
            </a:r>
          </a:p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directions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361" y="1550182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Comprendr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</a:t>
            </a:r>
          </a:p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Crossfilter </a:t>
            </a:r>
          </a:p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directions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60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Comprendr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 les crossfilter directions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38</cp:revision>
  <dcterms:created xsi:type="dcterms:W3CDTF">2024-12-26T12:00:01Z</dcterms:created>
  <dcterms:modified xsi:type="dcterms:W3CDTF">2025-02-26T14:20:56Z</dcterms:modified>
</cp:coreProperties>
</file>