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3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0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515" y="2676568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Drillthrough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0515" y="2609747"/>
            <a:ext cx="61494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Drillthrough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135" y="958965"/>
            <a:ext cx="543135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le manu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observez ce qui se passe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9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7710" r="4633" b="11676"/>
          <a:stretch/>
        </p:blipFill>
        <p:spPr bwMode="auto">
          <a:xfrm>
            <a:off x="2752503" y="3293215"/>
            <a:ext cx="5699531" cy="3025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6848" y="927352"/>
            <a:ext cx="79351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: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laboratoire utilise le fichier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gdp.xlsx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situé dans le dossier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resources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</a:t>
            </a:r>
            <a:r>
              <a:rPr kumimoji="0" lang="fr-F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Drillthrough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</a:t>
            </a:r>
            <a:r>
              <a:rPr kumimoji="0" lang="fr-F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95742" y="1821300"/>
            <a:ext cx="102130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Naviguez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 l’emplacement du fichier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gdp.xlsx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chargez les deux tables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et </a:t>
            </a:r>
            <a:r>
              <a:rPr kumimoji="0" lang="fr-F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2018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dans l’éditeur de requêtes. 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16848" y="2678937"/>
            <a:ext cx="8006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Vérifiez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 entre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et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 2018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est bien établie.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69" y="1574770"/>
            <a:ext cx="6405893" cy="46533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43810" y="6029540"/>
            <a:ext cx="1183871" cy="198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1055" y="1205438"/>
            <a:ext cx="4012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Nommez</a:t>
            </a:r>
            <a:r>
              <a:rPr lang="fr-FR" sz="2000" dirty="0"/>
              <a:t> les deux pages du rapport :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9392" y="1605548"/>
            <a:ext cx="20473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Continent details </a:t>
            </a:r>
          </a:p>
        </p:txBody>
      </p:sp>
    </p:spTree>
    <p:extLst>
      <p:ext uri="{BB962C8B-B14F-4D97-AF65-F5344CB8AC3E}">
        <p14:creationId xmlns:p14="http://schemas.microsoft.com/office/powerpoint/2010/main" val="18419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10" y="918876"/>
            <a:ext cx="4473000" cy="3536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78135" y="85327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/>
              <a:t>Ajoutez trois visuels</a:t>
            </a:r>
            <a:r>
              <a:rPr lang="fr-FR" sz="2000" dirty="0"/>
              <a:t> sur la page </a:t>
            </a:r>
            <a:r>
              <a:rPr lang="fr-FR" sz="2000" b="1" dirty="0"/>
              <a:t>GDP</a:t>
            </a:r>
            <a:r>
              <a:rPr lang="fr-FR" sz="2000" dirty="0"/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Une </a:t>
            </a:r>
            <a:r>
              <a:rPr lang="fr-FR" sz="2000" b="1" dirty="0"/>
              <a:t>carte géographique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Un </a:t>
            </a:r>
            <a:r>
              <a:rPr lang="fr-FR" sz="2000" b="1" dirty="0"/>
              <a:t>histogramme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Un </a:t>
            </a:r>
            <a:r>
              <a:rPr lang="fr-FR" sz="2000" b="1" dirty="0"/>
              <a:t>visuel d’étiquette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321567" y="2486944"/>
            <a:ext cx="6209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/>
              <a:t>Ajoutez le champ </a:t>
            </a:r>
            <a:r>
              <a:rPr lang="fr-FR" sz="2000" b="1" dirty="0" err="1"/>
              <a:t>ContinentName</a:t>
            </a:r>
            <a:r>
              <a:rPr lang="fr-FR" sz="2000" dirty="0"/>
              <a:t> à la propriété </a:t>
            </a:r>
            <a:r>
              <a:rPr lang="fr-FR" sz="2000" b="1" dirty="0"/>
              <a:t>Location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71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49" y="948582"/>
            <a:ext cx="4288050" cy="2701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78135" y="948582"/>
            <a:ext cx="4241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Configurez l’histogramme</a:t>
            </a:r>
            <a:r>
              <a:rPr lang="fr-FR" sz="2000" dirty="0"/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Ajoutez </a:t>
            </a:r>
            <a:r>
              <a:rPr lang="fr-FR" sz="2000" b="1" dirty="0" err="1"/>
              <a:t>ContinentName</a:t>
            </a:r>
            <a:r>
              <a:rPr lang="fr-FR" sz="2000" dirty="0"/>
              <a:t> à </a:t>
            </a:r>
            <a:r>
              <a:rPr lang="fr-FR" sz="2000" b="1" dirty="0"/>
              <a:t>Axis</a:t>
            </a:r>
            <a:r>
              <a:rPr lang="fr-FR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Ajoutez </a:t>
            </a:r>
            <a:r>
              <a:rPr lang="fr-FR" sz="2000" b="1" dirty="0" err="1"/>
              <a:t>gdp</a:t>
            </a:r>
            <a:r>
              <a:rPr lang="fr-FR" sz="2000" dirty="0"/>
              <a:t> à </a:t>
            </a:r>
            <a:r>
              <a:rPr lang="fr-FR" sz="2000" b="1" dirty="0"/>
              <a:t>Values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4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1586" y="1078650"/>
            <a:ext cx="487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</a:rPr>
              <a:t>Glissez le champ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gdp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</a:rPr>
              <a:t>vers la propriété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Fields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6" y="1687476"/>
            <a:ext cx="4116699" cy="299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0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372" b="4372"/>
          <a:stretch/>
        </p:blipFill>
        <p:spPr bwMode="auto">
          <a:xfrm>
            <a:off x="5496678" y="1061102"/>
            <a:ext cx="4086225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8135" y="979276"/>
            <a:ext cx="44528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Ajoutez un visuel de tableau</a:t>
            </a:r>
            <a:r>
              <a:rPr lang="fr-FR" sz="2000" dirty="0"/>
              <a:t> sur la page </a:t>
            </a:r>
            <a:r>
              <a:rPr lang="fr-FR" sz="2000" b="1" dirty="0" err="1"/>
              <a:t>Details</a:t>
            </a:r>
            <a:r>
              <a:rPr lang="fr-FR" sz="2000" dirty="0"/>
              <a:t> et ajoutez les champs suivants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/>
              <a:t>ContinentName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Country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Rank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359917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137" y="968914"/>
            <a:ext cx="434511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Glisser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ContainsName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niveau la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zonne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Dill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6" y="1682953"/>
            <a:ext cx="3552825" cy="461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1754748" y="2476106"/>
            <a:ext cx="1257300" cy="3267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513057" y="968914"/>
            <a:ext cx="208467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"/>
          <a:stretch/>
        </p:blipFill>
        <p:spPr bwMode="auto">
          <a:xfrm>
            <a:off x="5626732" y="1515120"/>
            <a:ext cx="240982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459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514" y="903964"/>
            <a:ext cx="598452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Revenez vers  la page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cliquez droit souris sur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514" y="1277656"/>
            <a:ext cx="437491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Notez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presence du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Drillthrough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2" y="1791809"/>
            <a:ext cx="5087597" cy="3749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28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193</Words>
  <Application>Microsoft Office PowerPoint</Application>
  <PresentationFormat>Widescreen</PresentationFormat>
  <Paragraphs>49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2024-12-26T12:00:01Z</dcterms:created>
  <dcterms:modified xsi:type="dcterms:W3CDTF">2025-02-26T14:38:11Z</dcterms:modified>
</cp:coreProperties>
</file>