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72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3883" autoAdjust="0"/>
  </p:normalViewPr>
  <p:slideViewPr>
    <p:cSldViewPr snapToGrid="0">
      <p:cViewPr varScale="1">
        <p:scale>
          <a:sx n="106" d="100"/>
          <a:sy n="106" d="100"/>
        </p:scale>
        <p:origin x="8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39309" y="2607816"/>
            <a:ext cx="2844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70557" y="2534120"/>
            <a:ext cx="26604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Filter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20" y="1547106"/>
            <a:ext cx="5258159" cy="3059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30743"/>
            <a:ext cx="89819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avec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côté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remarquez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appliqué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gauche.</a:t>
            </a:r>
          </a:p>
        </p:txBody>
      </p:sp>
    </p:spTree>
    <p:extLst>
      <p:ext uri="{BB962C8B-B14F-4D97-AF65-F5344CB8AC3E}">
        <p14:creationId xmlns:p14="http://schemas.microsoft.com/office/powerpoint/2010/main" val="55390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21" y="1880578"/>
            <a:ext cx="7317175" cy="3762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99052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page au lieu du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carte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comportement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1066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525" y="3066670"/>
            <a:ext cx="2700459" cy="3408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854680" y="39995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9359380" y="4647234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502380" y="47710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873730" y="5380659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9384" y="759883"/>
            <a:ext cx="11114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Naviguez vers la page des détails et remarquez que le filtre n'est pas appliqué à ce niveau de page différent.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08803" y="1454556"/>
            <a:ext cx="1121686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Retournez à la page GDP et appliquez le filtre basé sur </a:t>
            </a:r>
            <a:r>
              <a:rPr lang="fr-FR" sz="2000" b="1" dirty="0" err="1"/>
              <a:t>ContinentName</a:t>
            </a:r>
            <a:r>
              <a:rPr lang="fr-FR" sz="2000" dirty="0"/>
              <a:t> à toutes les pages, puis constatez que le filtre est maintenant appliqué à toutes les pages du rapport sans exception.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8803" y="2215967"/>
            <a:ext cx="10975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Revenez à la configuration au niveau du visuel et testez maintenant le type de filtre </a:t>
            </a:r>
            <a:r>
              <a:rPr lang="fr-FR" sz="2000" b="1" dirty="0"/>
              <a:t>Top N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308803" y="2745023"/>
            <a:ext cx="5224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Configurez le filtre comme illustré dans la figure.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953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646" y="1496966"/>
            <a:ext cx="2074803" cy="2054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46" y="1369959"/>
            <a:ext cx="1848108" cy="3353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704702"/>
            <a:ext cx="10134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Retournez au filtre au niveau de la page et constatez que </a:t>
            </a:r>
            <a:r>
              <a:rPr lang="fr-FR" b="1" dirty="0"/>
              <a:t>Top N</a:t>
            </a:r>
            <a:r>
              <a:rPr lang="fr-FR" dirty="0"/>
              <a:t> n'est plus une option de type de filtre.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7148" y="5103373"/>
            <a:ext cx="109808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les types de filtres ne comprennent plus </a:t>
            </a:r>
            <a:r>
              <a:rPr lang="fr-FR" sz="2000" b="1" dirty="0"/>
              <a:t>Top N</a:t>
            </a:r>
            <a:r>
              <a:rPr lang="fr-FR" sz="2000" dirty="0"/>
              <a:t>, même au niveau de </a:t>
            </a:r>
            <a:r>
              <a:rPr lang="fr-FR" sz="2000" b="1" dirty="0"/>
              <a:t>Toutes les pages</a:t>
            </a:r>
            <a:r>
              <a:rPr lang="fr-FR" sz="2000" dirty="0"/>
              <a:t>, et qu'il est uniquement applicable au niveau du </a:t>
            </a:r>
            <a:r>
              <a:rPr lang="fr-FR" sz="2000" b="1" dirty="0"/>
              <a:t>Visuel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6123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52" y="2198186"/>
            <a:ext cx="196215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1797501" y="298408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368876" y="3612733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02251" y="4193758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65102" y="4489570"/>
            <a:ext cx="438150" cy="43815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800367"/>
            <a:ext cx="95552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passant au type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Avancé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nous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obtiendrons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granularité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fine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22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9" y="1471977"/>
            <a:ext cx="1920240" cy="374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629724" y="3020742"/>
            <a:ext cx="1733550" cy="220027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9384" y="77727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l'application du filtre avancé est assistée par un nombre défini de critères de filtration.</a:t>
            </a:r>
          </a:p>
        </p:txBody>
      </p:sp>
    </p:spTree>
    <p:extLst>
      <p:ext uri="{BB962C8B-B14F-4D97-AF65-F5344CB8AC3E}">
        <p14:creationId xmlns:p14="http://schemas.microsoft.com/office/powerpoint/2010/main" val="1733648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84" y="1341735"/>
            <a:ext cx="1895475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90346" y="3328415"/>
            <a:ext cx="1685961" cy="352425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9384" y="762499"/>
            <a:ext cx="80645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qu'il est applicable à au plus deux sélections par filtre en mode avancé.</a:t>
            </a:r>
          </a:p>
        </p:txBody>
      </p:sp>
    </p:spTree>
    <p:extLst>
      <p:ext uri="{BB962C8B-B14F-4D97-AF65-F5344CB8AC3E}">
        <p14:creationId xmlns:p14="http://schemas.microsoft.com/office/powerpoint/2010/main" val="326917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5" t="7170" r="3119" b="10668"/>
          <a:stretch/>
        </p:blipFill>
        <p:spPr bwMode="auto">
          <a:xfrm>
            <a:off x="2350478" y="3005846"/>
            <a:ext cx="5805238" cy="303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833" y="792551"/>
            <a:ext cx="117936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: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laboratoire utilise le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situé dans le dossier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Drillthrough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and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5224" y="1317448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Naviguez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l’emplacement du fichier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chargez les deux tables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et </a:t>
            </a:r>
            <a:r>
              <a:rPr kumimoji="0" lang="fr-FR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2018</a:t>
            </a:r>
            <a:r>
              <a:rPr kumimoji="0" lang="fr-FR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dans l’éditeur de requêtes. </a:t>
            </a: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11173" y="2131144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Vérifiez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 entre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et </a:t>
            </a:r>
            <a:r>
              <a:rPr kumimoji="0" lang="en-US" alt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2018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est bien établie.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3072930"/>
            <a:ext cx="960018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 un visuel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avec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le champ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360" y="893059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827702"/>
            <a:ext cx="3104428" cy="2662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923" y="3906126"/>
            <a:ext cx="1773437" cy="2691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86923" y="3906126"/>
            <a:ext cx="1773437" cy="4069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3551" y="893059"/>
            <a:ext cx="44868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Nommez</a:t>
            </a:r>
            <a:r>
              <a:rPr lang="fr-FR" sz="2000" dirty="0"/>
              <a:t> les deux pages du rapport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GDP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Continent </a:t>
            </a:r>
            <a:r>
              <a:rPr lang="fr-FR" sz="2000" dirty="0" err="1"/>
              <a:t>Details</a:t>
            </a:r>
            <a:endParaRPr lang="fr-FR" sz="2000" dirty="0"/>
          </a:p>
        </p:txBody>
      </p:sp>
      <p:sp>
        <p:nvSpPr>
          <p:cNvPr id="10" name="Rectangle 9"/>
          <p:cNvSpPr/>
          <p:nvPr/>
        </p:nvSpPr>
        <p:spPr>
          <a:xfrm>
            <a:off x="373550" y="2160049"/>
            <a:ext cx="94081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trois visuels </a:t>
            </a:r>
            <a:r>
              <a:rPr lang="fr-FR" sz="2000" dirty="0" smtClean="0"/>
              <a:t>au </a:t>
            </a:r>
            <a:r>
              <a:rPr lang="fr-FR" sz="2000" dirty="0"/>
              <a:t>niveau </a:t>
            </a:r>
            <a:r>
              <a:rPr lang="fr-FR" sz="2000" dirty="0" smtClean="0"/>
              <a:t>de la page </a:t>
            </a:r>
            <a:r>
              <a:rPr lang="fr-FR" sz="2000" dirty="0"/>
              <a:t>GDP, un visuel de carte géographique, un visuel d’histogramme et un visuel d’étiquette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635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9384" y="1067553"/>
            <a:ext cx="1088800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la page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glissez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l’axe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X et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 of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à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l’axe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 Y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66" y="1900399"/>
            <a:ext cx="4358061" cy="3181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216" y="1900399"/>
            <a:ext cx="2121634" cy="32727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13216" y="1900400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013216" y="2467667"/>
            <a:ext cx="2121634" cy="504134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1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550" y="759906"/>
            <a:ext cx="764291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Nommer les deux pages respectivement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 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</a:t>
            </a:r>
            <a:endParaRPr lang="fr-FR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550" y="1912398"/>
            <a:ext cx="948271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Ajouter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visuel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Filled Map Visual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glissez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niveau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17" y="1304711"/>
            <a:ext cx="3791479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7" y="2531248"/>
            <a:ext cx="7467984" cy="39626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765800" y="5899150"/>
            <a:ext cx="1130300" cy="19685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78" y="2247635"/>
            <a:ext cx="6020109" cy="41658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3638550" y="3022600"/>
            <a:ext cx="1035050" cy="144780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280" y="2247635"/>
            <a:ext cx="1895740" cy="2667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Oval 14"/>
          <p:cNvSpPr/>
          <p:nvPr/>
        </p:nvSpPr>
        <p:spPr>
          <a:xfrm>
            <a:off x="8166100" y="316865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077200" y="4041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384" y="948114"/>
            <a:ext cx="1105482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lorsque aucun visuel n'est sélectionné, le volet de filtre affiche deux niveaux de filtre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niveau de la page actuelle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 niveau de toutes les pages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801" y="886410"/>
            <a:ext cx="961609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when a visual is selected the Filters pane shows a third filter level, that of the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9" y="1454150"/>
            <a:ext cx="5759595" cy="4781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927" y="1454150"/>
            <a:ext cx="1933845" cy="401058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7740650" y="2628900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651750" y="350207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7651750" y="4676828"/>
            <a:ext cx="355600" cy="361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288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282" y="2734712"/>
            <a:ext cx="2886784" cy="2112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4931" y="861917"/>
            <a:ext cx="103652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Essayez d’appliquer le filtre basé sur </a:t>
            </a:r>
            <a:r>
              <a:rPr lang="fr-FR" b="1" dirty="0" err="1"/>
              <a:t>ContinentName</a:t>
            </a:r>
            <a:r>
              <a:rPr lang="fr-FR" dirty="0"/>
              <a:t> pour chacun des niveaux séparément : le visuel, puis la page actuelle, puis toutes les pages.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7146" y="1592886"/>
            <a:ext cx="107642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Remarquez le changement dans l’interface et notez également que le type de filtre est basique. Développez la liste déroulante du type de filtre.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91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9384" y="192504"/>
            <a:ext cx="1077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9" b="14426"/>
          <a:stretch/>
        </p:blipFill>
        <p:spPr bwMode="auto">
          <a:xfrm>
            <a:off x="421499" y="1771612"/>
            <a:ext cx="4239878" cy="418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6905" y="853322"/>
            <a:ext cx="28029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Gardez</a:t>
            </a:r>
            <a:r>
              <a:rPr lang="en-US" dirty="0"/>
              <a:t> </a:t>
            </a:r>
            <a:r>
              <a:rPr lang="en-US" dirty="0" err="1"/>
              <a:t>l'alternative</a:t>
            </a:r>
            <a:r>
              <a:rPr lang="en-US" dirty="0"/>
              <a:t> </a:t>
            </a:r>
            <a:r>
              <a:rPr lang="en-US" dirty="0" err="1"/>
              <a:t>Basique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9384" y="1222654"/>
            <a:ext cx="99882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Sélectionnez l'Afrique et observez le changement dans la visualisation de la carte géographique.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02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522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2025-02-26T15:29:45Z</dcterms:modified>
</cp:coreProperties>
</file>