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2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8053" y="1673630"/>
            <a:ext cx="112608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Bins </a:t>
            </a:r>
          </a:p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(</a:t>
            </a:r>
            <a:r>
              <a:rPr lang="en-US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Compartiements</a:t>
            </a:r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)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4151" y="1613580"/>
            <a:ext cx="897425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Bins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(</a:t>
            </a:r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Compartiements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)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3785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 (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Compartiements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 descr="https://www3.lunapic.com/editor/working/160560713860238536?789357150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399" y="3502502"/>
            <a:ext cx="5640833" cy="2478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98759" y="777027"/>
            <a:ext cx="10085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Note : </a:t>
            </a:r>
            <a:r>
              <a:rPr lang="fr-FR" dirty="0"/>
              <a:t>Ce laboratoire utilise le fichier </a:t>
            </a:r>
            <a:r>
              <a:rPr lang="fr-FR" b="1" dirty="0"/>
              <a:t>gdp.xlsx </a:t>
            </a:r>
            <a:r>
              <a:rPr lang="fr-FR" dirty="0"/>
              <a:t>situé dans le dossier </a:t>
            </a:r>
            <a:r>
              <a:rPr lang="fr-FR" b="1" dirty="0" err="1"/>
              <a:t>resources</a:t>
            </a:r>
            <a:r>
              <a:rPr lang="fr-FR" b="1" dirty="0"/>
              <a:t>\</a:t>
            </a:r>
            <a:r>
              <a:rPr lang="fr-FR" b="1" dirty="0" err="1"/>
              <a:t>Drillthrough</a:t>
            </a:r>
            <a:r>
              <a:rPr lang="fr-FR" b="1" dirty="0"/>
              <a:t> and </a:t>
            </a:r>
            <a:r>
              <a:rPr lang="fr-FR" b="1" dirty="0" err="1"/>
              <a:t>Filter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8759" y="1394387"/>
            <a:ext cx="11076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Naviguez jusqu'à l'emplacement du fichier </a:t>
            </a:r>
            <a:r>
              <a:rPr lang="fr-FR" b="1" dirty="0"/>
              <a:t>gdp.xlsx</a:t>
            </a:r>
            <a:r>
              <a:rPr lang="fr-FR" dirty="0"/>
              <a:t> et chargez les deux tables </a:t>
            </a:r>
            <a:r>
              <a:rPr lang="fr-FR" b="1" dirty="0"/>
              <a:t>Continent</a:t>
            </a:r>
            <a:r>
              <a:rPr lang="fr-FR" dirty="0"/>
              <a:t> et </a:t>
            </a:r>
            <a:r>
              <a:rPr lang="fr-FR" b="1" dirty="0" err="1"/>
              <a:t>gdp</a:t>
            </a:r>
            <a:r>
              <a:rPr lang="fr-FR" b="1" dirty="0"/>
              <a:t> 2018 au </a:t>
            </a:r>
            <a:r>
              <a:rPr lang="fr-FR" dirty="0"/>
              <a:t>niveau de l'éditeur de requêtes.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8759" y="2181632"/>
            <a:ext cx="5679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Importez la table </a:t>
            </a:r>
            <a:r>
              <a:rPr lang="fr-FR" b="1" dirty="0" err="1"/>
              <a:t>Summary</a:t>
            </a:r>
            <a:r>
              <a:rPr lang="fr-FR" dirty="0"/>
              <a:t> au niveau de la liste des tables.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93263" y="2669090"/>
            <a:ext cx="10228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Vérifiez que la relation entre </a:t>
            </a:r>
            <a:r>
              <a:rPr lang="fr-FR" b="1" dirty="0" smtClean="0"/>
              <a:t>Contient</a:t>
            </a:r>
            <a:r>
              <a:rPr lang="fr-FR" dirty="0" smtClean="0"/>
              <a:t> </a:t>
            </a:r>
            <a:r>
              <a:rPr lang="fr-FR" dirty="0"/>
              <a:t>et </a:t>
            </a:r>
            <a:r>
              <a:rPr lang="fr-FR" b="1" dirty="0" smtClean="0"/>
              <a:t>Synthèse</a:t>
            </a:r>
            <a:r>
              <a:rPr lang="fr-FR" dirty="0" smtClean="0"/>
              <a:t> </a:t>
            </a:r>
            <a:r>
              <a:rPr lang="fr-FR" dirty="0"/>
              <a:t>est bien établie.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3785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 (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Compartiements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"/>
          <a:stretch/>
        </p:blipFill>
        <p:spPr bwMode="auto">
          <a:xfrm>
            <a:off x="4857892" y="2239382"/>
            <a:ext cx="6740550" cy="3439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99" y="2239382"/>
            <a:ext cx="2048161" cy="3534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ight Arrow 11"/>
          <p:cNvSpPr/>
          <p:nvPr/>
        </p:nvSpPr>
        <p:spPr>
          <a:xfrm>
            <a:off x="3828505" y="3441032"/>
            <a:ext cx="733927" cy="7459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49382" y="743204"/>
            <a:ext cx="110469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Cliquez avec le bouton droit sur la zone des champs du nombre de pays et appliquez la fonction Nouveau groupe.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56068" y="1553532"/>
            <a:ext cx="4507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Notez que l'interface est un peu similaire.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585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3785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 (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Compartiements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956" y="2289411"/>
            <a:ext cx="4163591" cy="4063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5919536" y="2731169"/>
            <a:ext cx="577516" cy="5173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5025189" y="5073317"/>
            <a:ext cx="577516" cy="5173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8677" y="2289411"/>
            <a:ext cx="2353003" cy="1619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9178677" y="3248527"/>
            <a:ext cx="2353003" cy="324852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1051" y="725927"/>
            <a:ext cx="103274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Notez qu'il y a maintenant deux options au niveau du type de compartiment : </a:t>
            </a:r>
            <a:r>
              <a:rPr lang="fr-FR" sz="2000" b="1" dirty="0"/>
              <a:t>Bin (Compartiment) et List (Liste).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401051" y="1422201"/>
            <a:ext cx="117234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Choisissez </a:t>
            </a:r>
            <a:r>
              <a:rPr lang="fr-FR" sz="2000" b="1" dirty="0"/>
              <a:t>Bin</a:t>
            </a:r>
            <a:r>
              <a:rPr lang="fr-FR" sz="2000" dirty="0"/>
              <a:t> et remarquez la présence d'un nouveau champ dans la table Résumé : </a:t>
            </a:r>
            <a:r>
              <a:rPr lang="fr-FR" sz="2000" b="1" dirty="0"/>
              <a:t>Nombre de pays (Compartiments)</a:t>
            </a:r>
            <a:r>
              <a:rPr lang="fr-FR" sz="2000" dirty="0"/>
              <a:t>.</a:t>
            </a:r>
            <a:endParaRPr lang="en-US" sz="20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05138" y="2258634"/>
            <a:ext cx="438453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Paramètre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compartiment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14 à 10.</a:t>
            </a:r>
          </a:p>
        </p:txBody>
      </p:sp>
    </p:spTree>
    <p:extLst>
      <p:ext uri="{BB962C8B-B14F-4D97-AF65-F5344CB8AC3E}">
        <p14:creationId xmlns:p14="http://schemas.microsoft.com/office/powerpoint/2010/main" val="315032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3785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 (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Compartiements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3555" y="1722770"/>
            <a:ext cx="6096000" cy="12777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41,49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46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57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18" y="3254987"/>
            <a:ext cx="8173266" cy="30854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79018" y="3537284"/>
            <a:ext cx="436961" cy="42110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38923" y="5618747"/>
            <a:ext cx="2113361" cy="30079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3555" y="862876"/>
            <a:ext cx="95894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qu'au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niveau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données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la nouvelle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représente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classification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pays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nombre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pays par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intervalles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7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3785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 (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Compartiements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50" y="1938194"/>
            <a:ext cx="4370070" cy="1647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Down Arrow 8"/>
          <p:cNvSpPr/>
          <p:nvPr/>
        </p:nvSpPr>
        <p:spPr>
          <a:xfrm>
            <a:off x="3129229" y="2187255"/>
            <a:ext cx="254635" cy="297180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823" y="1938194"/>
            <a:ext cx="5761355" cy="4358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7043" y="844167"/>
            <a:ext cx="110337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Excel et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générez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ensemble de dates,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puis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dates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directement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nouvelle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Power BI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utilisant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l'option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d'importation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Entrer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données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33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3785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 (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Compartiements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" t="8228"/>
          <a:stretch/>
        </p:blipFill>
        <p:spPr bwMode="auto">
          <a:xfrm>
            <a:off x="506066" y="1640139"/>
            <a:ext cx="5060950" cy="2351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8760" y="743227"/>
            <a:ext cx="76482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Essayez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créer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cette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dates et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remarquez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l'interface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création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85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3785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 (</a:t>
            </a:r>
            <a:r>
              <a:rPr lang="en-US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Compartiements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93" y="1498791"/>
            <a:ext cx="2490737" cy="4554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5639" y="787161"/>
            <a:ext cx="59057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Vérifiez la structure de la table au niveau des données.</a:t>
            </a:r>
          </a:p>
        </p:txBody>
      </p:sp>
    </p:spTree>
    <p:extLst>
      <p:ext uri="{BB962C8B-B14F-4D97-AF65-F5344CB8AC3E}">
        <p14:creationId xmlns:p14="http://schemas.microsoft.com/office/powerpoint/2010/main" val="287244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06049" y="228170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8335" y="219793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292</Words>
  <Application>Microsoft Office PowerPoint</Application>
  <PresentationFormat>Widescreen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</cp:revision>
  <dcterms:created xsi:type="dcterms:W3CDTF">2024-12-26T12:00:01Z</dcterms:created>
  <dcterms:modified xsi:type="dcterms:W3CDTF">2025-02-26T16:00:24Z</dcterms:modified>
</cp:coreProperties>
</file>