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92819" autoAdjust="0"/>
  </p:normalViewPr>
  <p:slideViewPr>
    <p:cSldViewPr snapToGrid="0">
      <p:cViewPr varScale="1">
        <p:scale>
          <a:sx n="105" d="100"/>
          <a:sy n="105" d="100"/>
        </p:scale>
        <p:origin x="7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47393" y="2724696"/>
            <a:ext cx="58141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Hierarchies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85516" y="2651001"/>
            <a:ext cx="55891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Hierarchies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009" y="316259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Hierarchies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0008" y="1528876"/>
            <a:ext cx="1055112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/>
              <a:t>Naviguez vers l'emplacement du fichier </a:t>
            </a:r>
            <a:r>
              <a:rPr lang="fr-FR" b="1" dirty="0" err="1"/>
              <a:t>SalesExcel.xslx</a:t>
            </a:r>
            <a:r>
              <a:rPr lang="fr-FR" dirty="0"/>
              <a:t> et chargez les deux tables </a:t>
            </a:r>
            <a:r>
              <a:rPr lang="fr-FR" b="1" dirty="0" err="1"/>
              <a:t>DimDate</a:t>
            </a:r>
            <a:r>
              <a:rPr lang="fr-FR" dirty="0"/>
              <a:t> et </a:t>
            </a:r>
            <a:r>
              <a:rPr lang="fr-FR" b="1" dirty="0"/>
              <a:t>FactSales</a:t>
            </a:r>
            <a:r>
              <a:rPr lang="fr-FR" dirty="0"/>
              <a:t> au niveau de l'éditeur de requêtes.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https://www4.lunapic.com/editor/working/160568753164722613?492295365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876" y="2964887"/>
            <a:ext cx="5629910" cy="350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380425" y="759098"/>
            <a:ext cx="99807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Note : </a:t>
            </a:r>
            <a:r>
              <a:rPr lang="fr-FR" dirty="0"/>
              <a:t>Ce laboratoire utilise le fichier </a:t>
            </a:r>
            <a:r>
              <a:rPr lang="fr-FR" b="1" dirty="0" err="1"/>
              <a:t>Sales.xslx</a:t>
            </a:r>
            <a:r>
              <a:rPr lang="fr-FR" dirty="0"/>
              <a:t> situé dans le dossier des </a:t>
            </a:r>
            <a:r>
              <a:rPr lang="fr-FR" b="1" dirty="0"/>
              <a:t>sources\Excel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0425" y="2429715"/>
            <a:ext cx="8333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Vérifiez que la relation est bien établie entre </a:t>
            </a:r>
            <a:r>
              <a:rPr lang="fr-FR" b="1" dirty="0" err="1"/>
              <a:t>DimDate</a:t>
            </a:r>
            <a:r>
              <a:rPr lang="fr-FR" dirty="0"/>
              <a:t> et </a:t>
            </a:r>
            <a:r>
              <a:rPr lang="fr-FR" b="1" dirty="0"/>
              <a:t>FactSales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009" y="316259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Hierarchies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68" y="4073818"/>
            <a:ext cx="2030730" cy="19138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231" y="1534848"/>
            <a:ext cx="1705213" cy="13813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30" y="1534848"/>
            <a:ext cx="2438740" cy="174331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09430" y="2550160"/>
            <a:ext cx="2438740" cy="213360"/>
          </a:xfrm>
          <a:prstGeom prst="rect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339840" y="2159000"/>
            <a:ext cx="553720" cy="39116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0008" y="796460"/>
            <a:ext cx="9201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Sélectionnez </a:t>
            </a:r>
            <a:r>
              <a:rPr lang="fr-FR" dirty="0" smtClean="0"/>
              <a:t>l‘</a:t>
            </a:r>
            <a:r>
              <a:rPr lang="fr-FR" b="1" dirty="0" smtClean="0"/>
              <a:t>Année</a:t>
            </a:r>
            <a:r>
              <a:rPr lang="fr-FR" dirty="0" smtClean="0"/>
              <a:t> </a:t>
            </a:r>
            <a:r>
              <a:rPr lang="fr-FR" dirty="0"/>
              <a:t>et faites un clic droit, puis appliquez </a:t>
            </a:r>
            <a:r>
              <a:rPr lang="fr-FR" b="1" dirty="0"/>
              <a:t>"Créer une hiérarchie</a:t>
            </a:r>
            <a:r>
              <a:rPr lang="fr-FR" b="1" dirty="0" smtClean="0"/>
              <a:t>"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690" y="3491126"/>
            <a:ext cx="78521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Remarquez la présence d'un nouveau champ avec un élément Année </a:t>
            </a:r>
            <a:r>
              <a:rPr lang="fr-FR" dirty="0" smtClean="0"/>
              <a:t>dedans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88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009" y="316259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Hierarchies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997" y="1752778"/>
            <a:ext cx="1871345" cy="1456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https://www4.lunapic.com/editor/working/160568753164722613?391163798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9884" y="4058476"/>
            <a:ext cx="2955434" cy="2702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8915400" y="4058476"/>
            <a:ext cx="1759823" cy="359060"/>
          </a:xfrm>
          <a:prstGeom prst="rect">
            <a:avLst/>
          </a:prstGeom>
          <a:solidFill>
            <a:srgbClr val="FF0000">
              <a:alpha val="7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95" y="1748313"/>
            <a:ext cx="4479639" cy="15233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38595" y="885504"/>
            <a:ext cx="10001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Ajoutez </a:t>
            </a:r>
            <a:r>
              <a:rPr lang="fr-FR" b="1" dirty="0" err="1"/>
              <a:t>MonthName</a:t>
            </a:r>
            <a:r>
              <a:rPr lang="fr-FR" dirty="0"/>
              <a:t> juste sous </a:t>
            </a:r>
            <a:r>
              <a:rPr lang="fr-FR" b="1" dirty="0" err="1"/>
              <a:t>Year</a:t>
            </a:r>
            <a:r>
              <a:rPr lang="fr-FR" dirty="0"/>
              <a:t>, en faisant un clic droit dessus et en l'ajoutant à la </a:t>
            </a:r>
            <a:r>
              <a:rPr lang="fr-FR" b="1" dirty="0"/>
              <a:t>hiérarchie </a:t>
            </a:r>
            <a:r>
              <a:rPr lang="fr-FR" b="1" dirty="0" err="1"/>
              <a:t>Year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8595" y="3490649"/>
            <a:ext cx="93412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Ajoutez un visuel de colonnes groupées, faites glisser la hiérarchie nouvellement créée vers l'</a:t>
            </a:r>
            <a:r>
              <a:rPr lang="fr-FR" sz="2000" b="1" dirty="0"/>
              <a:t>axe</a:t>
            </a:r>
            <a:r>
              <a:rPr lang="fr-FR" sz="2000" dirty="0"/>
              <a:t> </a:t>
            </a:r>
            <a:r>
              <a:rPr lang="fr-FR" sz="2000" b="1" dirty="0"/>
              <a:t>X</a:t>
            </a:r>
            <a:r>
              <a:rPr lang="fr-FR" sz="2000" dirty="0"/>
              <a:t> ainsi que </a:t>
            </a:r>
            <a:r>
              <a:rPr lang="fr-FR" sz="2000" b="1" dirty="0"/>
              <a:t>Sales </a:t>
            </a:r>
            <a:r>
              <a:rPr lang="fr-FR" sz="2000" b="1" dirty="0" err="1"/>
              <a:t>Quantity</a:t>
            </a:r>
            <a:r>
              <a:rPr lang="fr-FR" sz="2000" dirty="0"/>
              <a:t> depuis la table </a:t>
            </a:r>
            <a:r>
              <a:rPr lang="fr-FR" sz="2000" b="1" dirty="0"/>
              <a:t>FactSales</a:t>
            </a:r>
            <a:r>
              <a:rPr lang="fr-FR" sz="2000" dirty="0"/>
              <a:t> vers l'</a:t>
            </a:r>
            <a:r>
              <a:rPr lang="fr-FR" sz="2000" b="1" dirty="0"/>
              <a:t>axe</a:t>
            </a:r>
            <a:r>
              <a:rPr lang="fr-FR" sz="2000" dirty="0"/>
              <a:t> </a:t>
            </a:r>
            <a:r>
              <a:rPr lang="fr-FR" sz="2000" b="1" dirty="0"/>
              <a:t>Y</a:t>
            </a:r>
            <a:r>
              <a:rPr lang="fr-FR" sz="2000" dirty="0"/>
              <a:t>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38595" y="4305320"/>
            <a:ext cx="80150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Essayez d'explorer les capacités de navigation offertes, représentées par ces icônes.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229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009" y="316259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Hierarchies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22" y="1836766"/>
            <a:ext cx="3274070" cy="13292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765" y="1836766"/>
            <a:ext cx="2235376" cy="2037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30009" y="777924"/>
            <a:ext cx="85844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Faites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droit sur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hiérarchie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cliquez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sur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Masquer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 rapport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la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hiérarchie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n'est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plus visible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l'interface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visuelle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228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6049" y="228170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8335" y="2197935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171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17</cp:revision>
  <dcterms:created xsi:type="dcterms:W3CDTF">2024-12-26T12:00:01Z</dcterms:created>
  <dcterms:modified xsi:type="dcterms:W3CDTF">2025-02-26T16:07:12Z</dcterms:modified>
</cp:coreProperties>
</file>