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62971" y="257344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UseRelationShip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8490" y="257343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UseRelationShip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041" y="3091704"/>
            <a:ext cx="7278116" cy="304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09381" y="761650"/>
            <a:ext cx="10278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Cette démo utilise la base de données </a:t>
            </a:r>
            <a:r>
              <a:rPr lang="fr-FR" sz="2000" b="1" dirty="0"/>
              <a:t>AdventureWorks2016</a:t>
            </a:r>
            <a:r>
              <a:rPr lang="fr-FR" sz="2000" dirty="0"/>
              <a:t>, et plus précisément la table </a:t>
            </a:r>
            <a:r>
              <a:rPr lang="fr-FR" sz="2000" b="1" dirty="0" err="1"/>
              <a:t>DimDate</a:t>
            </a:r>
            <a:r>
              <a:rPr lang="fr-FR" sz="2000" dirty="0"/>
              <a:t> et </a:t>
            </a:r>
            <a:r>
              <a:rPr lang="fr-FR" sz="2000" b="1" dirty="0" err="1"/>
              <a:t>FactInternetSales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09381" y="1446709"/>
            <a:ext cx="103191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qu'il existe au moins deux relations inactives entre </a:t>
            </a:r>
            <a:r>
              <a:rPr lang="fr-FR" sz="2000" b="1" dirty="0" err="1"/>
              <a:t>DimDate</a:t>
            </a:r>
            <a:r>
              <a:rPr lang="fr-FR" sz="2000" dirty="0"/>
              <a:t> d'une part et </a:t>
            </a:r>
            <a:r>
              <a:rPr lang="fr-FR" sz="2000" b="1" dirty="0" err="1"/>
              <a:t>FactInternetSales</a:t>
            </a:r>
            <a:r>
              <a:rPr lang="fr-FR" sz="2000" dirty="0"/>
              <a:t> d'autre part, basées sur la clé </a:t>
            </a:r>
            <a:r>
              <a:rPr lang="fr-FR" sz="2000" b="1" dirty="0" err="1"/>
              <a:t>DateKey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309381" y="2162546"/>
            <a:ext cx="1027853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UseRelationShip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utilisée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pour exploiter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une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relation entre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deux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tables,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même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elle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n'est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complètement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active.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9383" y="1624844"/>
            <a:ext cx="11441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Sales First Quarter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CalendarQuarter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29929" y="3870498"/>
            <a:ext cx="108412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Sales First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Quarter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(Due Date)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FactInternetSales,FactInternetSales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]),</a:t>
            </a:r>
            <a:r>
              <a:rPr lang="en-US" sz="2000" b="1" i="1" dirty="0">
                <a:solidFill>
                  <a:srgbClr val="3165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USERELATIONSHIP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DimDate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DateKey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FactInternetSales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DueDateKey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CalendarQuarter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7377" y="737752"/>
            <a:ext cx="107018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Commencez par créer une mesure qui renvoie la somme des ventes pour la première moitié de l'année dans la table </a:t>
            </a:r>
            <a:r>
              <a:rPr lang="fr-FR" b="1" dirty="0" err="1"/>
              <a:t>FactInternetSales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87377" y="2855393"/>
            <a:ext cx="1089933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Utilisez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fonction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USERELATIONSHIP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pour forcer le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calcul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à passer par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DueDateKey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au lieu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DateKey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en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créant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la relation entre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DimDate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d'une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part et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FactInternetSales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d'autre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 part. </a:t>
            </a:r>
          </a:p>
        </p:txBody>
      </p:sp>
    </p:spTree>
    <p:extLst>
      <p:ext uri="{BB962C8B-B14F-4D97-AF65-F5344CB8AC3E}">
        <p14:creationId xmlns:p14="http://schemas.microsoft.com/office/powerpoint/2010/main" val="339012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66" y="3398288"/>
            <a:ext cx="5720952" cy="1161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1465" y="1489740"/>
            <a:ext cx="10841254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Sales First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Quarter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(Ship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Date)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SUMX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FactInternetSales,FactInternetSales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OrderQuantity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]),</a:t>
            </a:r>
            <a:r>
              <a:rPr lang="en-US" sz="2000" b="1" i="1" dirty="0">
                <a:solidFill>
                  <a:srgbClr val="3165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USERELATIONSHIP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DimDate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000" b="1" i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DateKey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],</a:t>
            </a:r>
            <a:r>
              <a:rPr lang="en-US" sz="20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FactInternetSales</a:t>
            </a:r>
            <a:r>
              <a:rPr lang="en-US" sz="2000" b="1" i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[</a:t>
            </a:r>
            <a:r>
              <a:rPr lang="en-US" sz="2000" b="1" i="1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ShipDateKey</a:t>
            </a: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])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CalendarQuarter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]=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465" y="783165"/>
            <a:ext cx="104276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Répétez l'étape précédente en remplaçant </a:t>
            </a:r>
            <a:r>
              <a:rPr lang="fr-FR" sz="2000" b="1" dirty="0" err="1"/>
              <a:t>DueDateKey</a:t>
            </a:r>
            <a:r>
              <a:rPr lang="fr-FR" sz="2000" dirty="0"/>
              <a:t> par </a:t>
            </a:r>
            <a:r>
              <a:rPr lang="fr-FR" sz="2000" b="1" dirty="0" err="1"/>
              <a:t>ShipDateKey</a:t>
            </a:r>
            <a:r>
              <a:rPr lang="fr-FR" sz="2000" dirty="0"/>
              <a:t>, qui représente également une relation inactive.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81465" y="2874901"/>
            <a:ext cx="674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Placez les trois mesures côte à côte et essayez de les comparer.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95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254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UseRelationShip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470" y="1716786"/>
            <a:ext cx="5156108" cy="3967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09383" y="722922"/>
            <a:ext cx="106105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Essayez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représenter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colonnes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empilées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réparties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années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niveau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l'axe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 x.</a:t>
            </a:r>
          </a:p>
        </p:txBody>
      </p:sp>
    </p:spTree>
    <p:extLst>
      <p:ext uri="{BB962C8B-B14F-4D97-AF65-F5344CB8AC3E}">
        <p14:creationId xmlns:p14="http://schemas.microsoft.com/office/powerpoint/2010/main" val="139130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236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Arial Unicode MS</vt:lpstr>
      <vt:lpstr>Calibri</vt:lpstr>
      <vt:lpstr>Calibri 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2025-02-26T18:21:31Z</dcterms:modified>
</cp:coreProperties>
</file>