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62971" y="251699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977" y="2414774"/>
            <a:ext cx="112042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AVG Sales Class M = </a:t>
            </a: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[Class]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9381" y="722922"/>
            <a:ext cx="106013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Note : </a:t>
            </a:r>
            <a:r>
              <a:rPr lang="fr-FR" dirty="0"/>
              <a:t>Cette démonstration utilise la base de données AdventureWorks2016 et plus spécifiquement les tables </a:t>
            </a:r>
            <a:r>
              <a:rPr lang="fr-FR" b="1" dirty="0" err="1"/>
              <a:t>DimProduct</a:t>
            </a:r>
            <a:r>
              <a:rPr lang="fr-FR" dirty="0"/>
              <a:t> et </a:t>
            </a:r>
            <a:r>
              <a:rPr lang="fr-FR" b="1" dirty="0" err="1"/>
              <a:t>FactInternetSales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5600" y="1430348"/>
            <a:ext cx="106228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Commencez par créer une mesure qui calcule le montant moyen du chiffre d'affaires réalisé correspondant à la classe de produit </a:t>
            </a:r>
            <a:r>
              <a:rPr lang="fr-FR" b="1" dirty="0"/>
              <a:t>"M"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42" y="1375768"/>
            <a:ext cx="5747045" cy="251472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7956" y="1919111"/>
            <a:ext cx="485422" cy="97084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71542" y="766856"/>
            <a:ext cx="56454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 l'onglet Modélisation, cliquez sur Nouvelle table.</a:t>
            </a:r>
          </a:p>
        </p:txBody>
      </p:sp>
    </p:spTree>
    <p:extLst>
      <p:ext uri="{BB962C8B-B14F-4D97-AF65-F5344CB8AC3E}">
        <p14:creationId xmlns:p14="http://schemas.microsoft.com/office/powerpoint/2010/main" val="260117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353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Calculate Table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3277" y="1470041"/>
            <a:ext cx="10846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TaxAmt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Greater than 1)=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TaxAmt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3822" y="856791"/>
            <a:ext cx="114469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vue de la table </a:t>
            </a:r>
            <a:r>
              <a:rPr lang="fr-FR" sz="2000" b="1" dirty="0" err="1"/>
              <a:t>DimProduct</a:t>
            </a:r>
            <a:r>
              <a:rPr lang="fr-FR" sz="2000" dirty="0"/>
              <a:t> qui ne laisse que les produits ayant une valeur de taxe supérieure à 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09382" y="2239201"/>
            <a:ext cx="111770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Concluez que la fonction </a:t>
            </a:r>
            <a:r>
              <a:rPr lang="fr-FR" b="1" dirty="0" err="1"/>
              <a:t>Calculate</a:t>
            </a:r>
            <a:r>
              <a:rPr lang="fr-FR" dirty="0"/>
              <a:t> est utilisée pour calculer des mesures et des colonnes calculées, tandis que </a:t>
            </a:r>
            <a:r>
              <a:rPr lang="fr-FR" b="1" dirty="0" err="1"/>
              <a:t>CalculateTable</a:t>
            </a:r>
            <a:r>
              <a:rPr lang="fr-FR" dirty="0"/>
              <a:t> est utilisée pour créer des vues filtrées.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0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8465" y="259705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0732" y="25180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130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2025-02-26T18:28:15Z</dcterms:modified>
</cp:coreProperties>
</file>