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88" autoAdjust="0"/>
    <p:restoredTop sz="93883" autoAdjust="0"/>
  </p:normalViewPr>
  <p:slideViewPr>
    <p:cSldViewPr snapToGrid="0">
      <p:cViewPr varScale="1">
        <p:scale>
          <a:sx n="113" d="100"/>
          <a:sy n="113" d="100"/>
        </p:scale>
        <p:origin x="4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82349" y="2629885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31549" y="2573441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IFFERROR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9180" y="1714051"/>
            <a:ext cx="978656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-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9180" y="3158632"/>
            <a:ext cx="105865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 smtClean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 smtClean="0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4729915"/>
            <a:ext cx="5784828" cy="1839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90646" b="38699"/>
          <a:stretch/>
        </p:blipFill>
        <p:spPr>
          <a:xfrm>
            <a:off x="6688666" y="4655801"/>
            <a:ext cx="953911" cy="19872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435520" y="732892"/>
            <a:ext cx="105767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/>
              <a:t>Note : </a:t>
            </a:r>
            <a:r>
              <a:rPr lang="fr-FR" sz="2000" dirty="0"/>
              <a:t>Cette démo utilise la table </a:t>
            </a:r>
            <a:r>
              <a:rPr lang="fr-FR" sz="2000" b="1" dirty="0" err="1"/>
              <a:t>FactInternetSales</a:t>
            </a:r>
            <a:r>
              <a:rPr lang="fr-FR" sz="2000" dirty="0"/>
              <a:t> de la base de données </a:t>
            </a:r>
            <a:r>
              <a:rPr lang="fr-FR" sz="2000" b="1" dirty="0"/>
              <a:t>Adventureworks2016</a:t>
            </a:r>
            <a:r>
              <a:rPr lang="fr-FR" sz="2000" dirty="0"/>
              <a:t>.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454014" y="1197160"/>
            <a:ext cx="923028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Commencez par créer une colonne calculée qui calcule la marge bénéficiaire.</a:t>
            </a:r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435520" y="2746190"/>
            <a:ext cx="83876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Notez que parmi les valeurs mentionnées, il y a des symboles d'infini.</a:t>
            </a:r>
            <a:endParaRPr lang="en-US" sz="2000" dirty="0"/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499180" y="411284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Notez que parmi les valeurs mentionnées, il y a des symboles d'infini.</a:t>
            </a: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9383" y="261257"/>
            <a:ext cx="13603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IFFERROR</a:t>
            </a:r>
            <a:endParaRPr lang="en-US" sz="2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64175" y="1673327"/>
            <a:ext cx="714773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Profit Margin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IFERROR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UnitPrice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-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/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FactInternetSales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ProductStandardCost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]), -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702" y="3931900"/>
            <a:ext cx="4382112" cy="23244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309383" y="838435"/>
            <a:ext cx="117479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/>
              <a:t>Essayez de mettre toute l'expression dans une fonction </a:t>
            </a:r>
            <a:r>
              <a:rPr lang="fr-FR" sz="2000" b="1" dirty="0"/>
              <a:t>IFERROR</a:t>
            </a:r>
            <a:r>
              <a:rPr lang="fr-FR" sz="2000" dirty="0"/>
              <a:t>, en indiquant que la valeur représentée lorsqu'elle est divisée par 0 est -1.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359375" y="3277662"/>
            <a:ext cx="573625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dirty="0"/>
              <a:t>Remarquez que la valeur infinie est remplacée par -1.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8971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65221" y="2354344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09535" y="2302528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Merci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108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25</cp:revision>
  <dcterms:created xsi:type="dcterms:W3CDTF">2024-12-26T12:00:01Z</dcterms:created>
  <dcterms:modified xsi:type="dcterms:W3CDTF">2025-02-26T18:33:50Z</dcterms:modified>
</cp:coreProperties>
</file>