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11717" y="1996417"/>
            <a:ext cx="91996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ISBLANK </a:t>
            </a:r>
            <a:r>
              <a:rPr lang="fr-FR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&amp; BLANK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0986" y="1910890"/>
            <a:ext cx="91996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ISBLANK </a:t>
            </a:r>
            <a:r>
              <a:rPr lang="fr-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&amp; BLANK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130" y="281883"/>
            <a:ext cx="2720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ISBLANK </a:t>
            </a:r>
            <a:r>
              <a:rPr lang="fr-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&amp; </a:t>
            </a:r>
            <a:r>
              <a:rPr lang="fr-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BLANK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9780" y="2611026"/>
            <a:ext cx="97329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Average Cost (Class NA) =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CALCULATE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AVERAGE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FactInternetSales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TotalProductCost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ISBLANK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DimProduct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[Class]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3547" y="827606"/>
            <a:ext cx="112111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Note : Cette démonstration utilise les tables </a:t>
            </a:r>
            <a:r>
              <a:rPr lang="fr-FR" sz="2000" b="1" dirty="0" err="1"/>
              <a:t>DimProduct</a:t>
            </a:r>
            <a:r>
              <a:rPr lang="fr-FR" sz="2000" dirty="0"/>
              <a:t> et </a:t>
            </a:r>
            <a:r>
              <a:rPr lang="fr-FR" sz="2000" b="1" dirty="0" err="1"/>
              <a:t>FactInternetSales</a:t>
            </a:r>
            <a:r>
              <a:rPr lang="fr-FR" sz="2000" dirty="0"/>
              <a:t> de la base de données </a:t>
            </a:r>
            <a:r>
              <a:rPr lang="fr-FR" sz="2000" b="1" dirty="0"/>
              <a:t>AdventureWorks2016</a:t>
            </a:r>
            <a:r>
              <a:rPr lang="fr-FR" sz="2000" dirty="0"/>
              <a:t>.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263547" y="1627500"/>
            <a:ext cx="113440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Ajoutez une mesure à la table </a:t>
            </a:r>
            <a:r>
              <a:rPr lang="fr-FR" sz="2000" b="1" dirty="0" err="1"/>
              <a:t>FactInternetSales</a:t>
            </a:r>
            <a:r>
              <a:rPr lang="fr-FR" sz="2000" dirty="0"/>
              <a:t> appelée </a:t>
            </a:r>
            <a:r>
              <a:rPr lang="fr-FR" sz="2000" b="1" dirty="0" err="1"/>
              <a:t>Average</a:t>
            </a:r>
            <a:r>
              <a:rPr lang="fr-FR" sz="2000" b="1" dirty="0"/>
              <a:t> </a:t>
            </a:r>
            <a:r>
              <a:rPr lang="fr-FR" sz="2000" b="1" dirty="0" err="1"/>
              <a:t>Cost</a:t>
            </a:r>
            <a:r>
              <a:rPr lang="fr-FR" sz="2000" b="1" dirty="0"/>
              <a:t> (Class NA)</a:t>
            </a:r>
            <a:r>
              <a:rPr lang="fr-FR" sz="2000" dirty="0"/>
              <a:t>, qui calcule le coût moyen correspondant aux valeurs vides dans le champ </a:t>
            </a:r>
            <a:r>
              <a:rPr lang="fr-FR" sz="2000" b="1" dirty="0"/>
              <a:t>Class</a:t>
            </a:r>
            <a:r>
              <a:rPr lang="fr-FR" sz="2000" dirty="0"/>
              <a:t>.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309780" y="4363994"/>
            <a:ext cx="1092925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Notez l'utilisation de la fonction </a:t>
            </a:r>
            <a:r>
              <a:rPr lang="fr-FR" sz="2000" b="1" dirty="0"/>
              <a:t>ISBLANK</a:t>
            </a:r>
            <a:r>
              <a:rPr lang="fr-FR" sz="2000" dirty="0"/>
              <a:t>, qui permet de filtrer les lignes correspondant aux valeurs vides dans le champ </a:t>
            </a:r>
            <a:r>
              <a:rPr lang="fr-FR" sz="2000" b="1" dirty="0"/>
              <a:t>Class</a:t>
            </a:r>
            <a:r>
              <a:rPr lang="fr-FR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130" y="281883"/>
            <a:ext cx="2720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ISBLANK </a:t>
            </a:r>
            <a:r>
              <a:rPr lang="fr-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&amp; </a:t>
            </a:r>
            <a:r>
              <a:rPr lang="fr-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BLANK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9804" y="913181"/>
            <a:ext cx="10537372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new measure that calculates the maximum cost that corresponds to the empty value of the same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field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a combination of the two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DAX functions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namely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FILTER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BLANK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0433" y="1767873"/>
            <a:ext cx="926546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MAX Cost (Class NA) =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CALCULATE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MAX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FactInternetSales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TotalProductCost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FILTER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DimProduct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DimProduct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[Class]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BLANK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96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129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11</cp:revision>
  <dcterms:created xsi:type="dcterms:W3CDTF">2024-12-26T12:00:01Z</dcterms:created>
  <dcterms:modified xsi:type="dcterms:W3CDTF">2025-02-26T18:41:57Z</dcterms:modified>
</cp:coreProperties>
</file>