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8590" y="1280905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lang="fr-FR" sz="66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342" y="1213300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lang="fr-FR" sz="66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17665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COUNTNOBLANC &amp; DISTINCTCOUNTNOBLANK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25026"/>
              </p:ext>
            </p:extLst>
          </p:nvPr>
        </p:nvGraphicFramePr>
        <p:xfrm>
          <a:off x="466940" y="1203522"/>
          <a:ext cx="3692549" cy="479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16249389"/>
                    </a:ext>
                  </a:extLst>
                </a:gridCol>
                <a:gridCol w="944765">
                  <a:extLst>
                    <a:ext uri="{9D8B030D-6E8A-4147-A177-3AD203B41FA5}">
                      <a16:colId xmlns:a16="http://schemas.microsoft.com/office/drawing/2014/main" val="1284435543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52130967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219489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2344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4466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756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5920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3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910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66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0487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7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5931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2100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3529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888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7495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4998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3914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29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ProductQ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1878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585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85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185455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940" y="630931"/>
            <a:ext cx="8045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 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démo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saisie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manuellement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les tests.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COUNTNOBLANC &amp; DISTINCTCOUNTNOBLANK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272230"/>
            <a:ext cx="24860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355" y="695884"/>
            <a:ext cx="4459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une visualisation </a:t>
            </a:r>
            <a:r>
              <a:rPr lang="fr-FR" sz="2000" dirty="0" err="1"/>
              <a:t>Card</a:t>
            </a:r>
            <a:r>
              <a:rPr lang="fr-FR" sz="2000" dirty="0"/>
              <a:t> à la scène.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9355" y="1217987"/>
            <a:ext cx="11850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une mesure qui compte le nombre de produits avec des noms vides en utilisant </a:t>
            </a:r>
            <a:r>
              <a:rPr lang="fr-FR" sz="2000" b="1" dirty="0"/>
              <a:t>COUNTBLANK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49355" y="1771658"/>
            <a:ext cx="10113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la mesure à la partie </a:t>
            </a:r>
            <a:r>
              <a:rPr lang="fr-FR" sz="2000" b="1" dirty="0"/>
              <a:t>"Values" </a:t>
            </a:r>
            <a:r>
              <a:rPr lang="fr-FR" sz="2000" dirty="0"/>
              <a:t>des paramètres de la visualisation </a:t>
            </a:r>
            <a:r>
              <a:rPr lang="fr-FR" sz="2000" dirty="0" err="1"/>
              <a:t>Card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1618" y="4490302"/>
            <a:ext cx="9083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Supprimez deux valeurs de nom de la colonne Name pour laisser deux blancs.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7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59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COUNTNOBLANC &amp; DISTINCTCOUNTNOBLANK</a:t>
            </a:r>
            <a:endParaRPr lang="en-US" b="1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0" y="1247793"/>
            <a:ext cx="3057525" cy="2388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0634" y="737337"/>
            <a:ext cx="583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Notez que la valeur de la mesure passe de </a:t>
            </a:r>
            <a:r>
              <a:rPr lang="fr-FR" sz="2000" b="1" dirty="0"/>
              <a:t>"</a:t>
            </a:r>
            <a:r>
              <a:rPr lang="fr-FR" sz="2000" b="1" dirty="0" err="1"/>
              <a:t>Blank</a:t>
            </a:r>
            <a:r>
              <a:rPr lang="fr-FR" sz="2000" b="1" dirty="0"/>
              <a:t>" </a:t>
            </a:r>
            <a:r>
              <a:rPr lang="fr-FR" sz="2000" dirty="0"/>
              <a:t>à 2.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2750" y="3896481"/>
            <a:ext cx="8192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Remplacez la fonction </a:t>
            </a:r>
            <a:r>
              <a:rPr lang="fr-FR" sz="2000" b="1" dirty="0"/>
              <a:t>COUNTBLANK</a:t>
            </a:r>
            <a:r>
              <a:rPr lang="fr-FR" sz="2000" dirty="0"/>
              <a:t> par </a:t>
            </a:r>
            <a:r>
              <a:rPr lang="fr-FR" sz="2000" b="1" dirty="0"/>
              <a:t>DISTINCTCOUNTNOBLANK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43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COUNTNOBLANC &amp; DISTINCTCOUNTNOBLANK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49798" y="748908"/>
            <a:ext cx="943734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there are 19 entries that match non-empty product names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4" y="1275295"/>
            <a:ext cx="3650725" cy="227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7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59988" y="238931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9745" y="2320989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205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2025-02-26T18:39:25Z</dcterms:modified>
</cp:coreProperties>
</file>