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7" r:id="rId11"/>
    <p:sldId id="268" r:id="rId12"/>
    <p:sldId id="258" r:id="rId13"/>
  </p:sldIdLst>
  <p:sldSz cx="12192000" cy="6858000"/>
  <p:notesSz cx="6858000" cy="9144000"/>
  <p:defaultTextStyle>
    <a:defPPr>
      <a:defRPr lang="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8" autoAdjust="0"/>
    <p:restoredTop sz="93883" autoAdjust="0"/>
  </p:normalViewPr>
  <p:slideViewPr>
    <p:cSldViewPr snapToGrid="0">
      <p:cViewPr varScale="1">
        <p:scale>
          <a:sx n="113" d="100"/>
          <a:sy n="113" d="100"/>
        </p:scale>
        <p:origin x="41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4229" y="2147179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" sz="8000" b="1" dirty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Colonnes et barres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63498" y="2086448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" sz="80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Colonnes et barres</a:t>
            </a: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Colonnes et barres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2929" y="804790"/>
            <a:ext cx="11396769" cy="67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Sélectionnez la visualisation et essayez de changer le type de visualisation en sélectionnant à chaque fois un type de visualisation en colonne ou en barre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2929" y="3695988"/>
            <a:ext cx="893132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Supprimer </a:t>
            </a: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</a:t>
            </a:r>
            <a:r>
              <a:rPr lang="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fret</a:t>
            </a:r>
            <a:r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champ</a:t>
            </a:r>
            <a:r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</a:t>
            </a:r>
            <a:r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</a:t>
            </a: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ajouter</a:t>
            </a: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 du mois en anglais</a:t>
            </a:r>
            <a:r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la </a:t>
            </a:r>
            <a:r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légende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fr-FR" dirty="0" smtClean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82" y="1715364"/>
            <a:ext cx="2442253" cy="1740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849" y="1715364"/>
            <a:ext cx="2444724" cy="1740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313" y="1715364"/>
            <a:ext cx="2419931" cy="1740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8985" y="1715364"/>
            <a:ext cx="2423936" cy="1740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587" y="4223511"/>
            <a:ext cx="7815657" cy="2378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8997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Colonnes et barres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2929" y="804790"/>
            <a:ext cx="11396769" cy="31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" sz="1400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Changer le type </a:t>
            </a:r>
            <a:r>
              <a:rPr lang="fr" sz="1400" dirty="0" err="1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visuel </a:t>
            </a:r>
            <a:r>
              <a:rPr lang="fr" sz="1400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à 100 % </a:t>
            </a:r>
            <a:r>
              <a:rPr lang="fr" sz="1400" dirty="0" err="1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empilé</a:t>
            </a:r>
            <a:r>
              <a:rPr lang="fr" sz="1400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Type de </a:t>
            </a:r>
            <a:endParaRPr lang="en-US" sz="14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8" y="1377588"/>
            <a:ext cx="10156302" cy="3088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82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03181" y="2162433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77318" y="2217861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Colonnes et barres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1259" y="776408"/>
            <a:ext cx="8131056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Remarque : </a:t>
            </a:r>
            <a:r>
              <a:rPr lang="fr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cet exercice nécessite la base de données 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33" y="1265541"/>
            <a:ext cx="10372367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Importer la </a:t>
            </a:r>
            <a:r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DimDate</a:t>
            </a:r>
            <a:r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</a:t>
            </a:r>
            <a:r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FactInternetSales</a:t>
            </a:r>
            <a:r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tableaux</a:t>
            </a:r>
            <a:r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la </a:t>
            </a:r>
            <a:r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 de données AdventureWorks2016</a:t>
            </a:r>
            <a:r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1259" y="1767175"/>
            <a:ext cx="7801047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la </a:t>
            </a:r>
            <a:r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zone Visualisations </a:t>
            </a:r>
            <a:r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essayez de survoler les 5 premiers éléments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91" y="2394750"/>
            <a:ext cx="4105275" cy="2962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583" y="2394750"/>
            <a:ext cx="4381560" cy="814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1828800" y="3580598"/>
            <a:ext cx="1694046" cy="295289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Colonnes et barres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5428" y="806981"/>
            <a:ext cx="10874255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Ajoutez la </a:t>
            </a:r>
            <a:r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visualisation du graphique à barres empilées </a:t>
            </a:r>
            <a:r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la scène et essayez de découvrir les icônes situées juste en bas à droite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24" y="1492040"/>
            <a:ext cx="2943225" cy="2867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131545" y="4655428"/>
            <a:ext cx="8330436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</a:t>
            </a:r>
            <a:r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a </a:t>
            </a: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</a:t>
            </a:r>
            <a:r>
              <a:rPr lang="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filtre</a:t>
            </a:r>
            <a:r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fonctionnalité</a:t>
            </a:r>
            <a:r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 </a:t>
            </a:r>
            <a:r>
              <a:rPr lang="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fonction </a:t>
            </a:r>
            <a:r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mise au point </a:t>
            </a: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la </a:t>
            </a:r>
            <a:r>
              <a:rPr lang="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fonction </a:t>
            </a:r>
            <a:r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spot .</a:t>
            </a: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555" y="5117008"/>
            <a:ext cx="1771897" cy="752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881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Colonnes et barres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802" y="755783"/>
            <a:ext cx="1079862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Notez ce </a:t>
            </a:r>
            <a:r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 suit</a:t>
            </a: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trois </a:t>
            </a: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sections </a:t>
            </a:r>
            <a:r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seulement</a:t>
            </a: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sous </a:t>
            </a: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 </a:t>
            </a:r>
            <a:r>
              <a:rPr lang="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Visualisations </a:t>
            </a: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</a:t>
            </a:r>
            <a:r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21" y="1451201"/>
            <a:ext cx="1875155" cy="134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346" y="1451201"/>
            <a:ext cx="1551940" cy="1191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243" y="1457868"/>
            <a:ext cx="1533525" cy="117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484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Colonnes et barres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9341" y="763637"/>
            <a:ext cx="1023695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Prix unitaire</a:t>
            </a:r>
            <a:r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champ</a:t>
            </a: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partir de </a:t>
            </a: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 Champs </a:t>
            </a:r>
            <a:r>
              <a:rPr lang="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table </a:t>
            </a:r>
            <a:r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FactInterntSales</a:t>
            </a:r>
            <a:r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</a:t>
            </a: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l' </a:t>
            </a:r>
            <a:r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axe X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23" y="1261800"/>
            <a:ext cx="2591476" cy="5460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233062" y="6323798"/>
            <a:ext cx="942814" cy="250257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0723" y="4329765"/>
            <a:ext cx="1266204" cy="261486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703673" y="4591251"/>
            <a:ext cx="529389" cy="1617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035" y="1261800"/>
            <a:ext cx="3947562" cy="3815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05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Colonnes et barres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132" y="824534"/>
            <a:ext cx="897212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Faites glisser l' </a:t>
            </a:r>
            <a:r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année civile</a:t>
            </a:r>
            <a:r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depuis</a:t>
            </a:r>
            <a:r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DimDate </a:t>
            </a:r>
            <a:r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</a:t>
            </a:r>
            <a:r>
              <a:rPr lang="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niveau de l' </a:t>
            </a:r>
            <a:r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axe Y</a:t>
            </a:r>
            <a:r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champ</a:t>
            </a:r>
            <a:r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DimDate</a:t>
            </a:r>
            <a:r>
              <a:rPr lang="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​</a:t>
            </a:r>
            <a:r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tableau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323" y="1679957"/>
            <a:ext cx="3667125" cy="320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62" y="1679957"/>
            <a:ext cx="3391373" cy="4486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858703" y="3073682"/>
            <a:ext cx="1203157" cy="237409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1962" y="5138287"/>
            <a:ext cx="1673230" cy="261486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213811" y="3311091"/>
            <a:ext cx="644893" cy="1827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Colonnes et barres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3767" y="793961"/>
            <a:ext cx="5333063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Tapez </a:t>
            </a:r>
            <a:r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Couleur </a:t>
            </a: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la barre </a:t>
            </a:r>
            <a:r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recherche </a:t>
            </a: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la </a:t>
            </a:r>
            <a:r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 Format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3719" y="5177590"/>
            <a:ext cx="367459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Essayer</a:t>
            </a: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changer </a:t>
            </a: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couleur </a:t>
            </a:r>
            <a:r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 barres en </a:t>
            </a:r>
            <a:r>
              <a:rPr lang="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rouge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719" y="5690787"/>
            <a:ext cx="4949753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Tapez </a:t>
            </a:r>
            <a:r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texte</a:t>
            </a: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</a:t>
            </a:r>
            <a:r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essaye </a:t>
            </a: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changer </a:t>
            </a:r>
            <a:r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texte</a:t>
            </a: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caractéristiques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69626"/>
          <a:stretch/>
        </p:blipFill>
        <p:spPr>
          <a:xfrm>
            <a:off x="563719" y="1307444"/>
            <a:ext cx="2044727" cy="2340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983" y="1307444"/>
            <a:ext cx="1667108" cy="3543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628" y="1307444"/>
            <a:ext cx="3794130" cy="3781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134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Colonnes et barres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2929" y="804790"/>
            <a:ext cx="11396769" cy="1508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Développer la visualisation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Ajouter le champ </a:t>
            </a:r>
            <a:r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Fret </a:t>
            </a:r>
            <a:r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paramètre </a:t>
            </a:r>
            <a:r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l'axe X</a:t>
            </a: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Notez que la visualisation change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368" y="3117878"/>
            <a:ext cx="5753903" cy="2905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0243" t="25072" r="16709" b="45113"/>
          <a:stretch/>
        </p:blipFill>
        <p:spPr>
          <a:xfrm>
            <a:off x="7894090" y="1982804"/>
            <a:ext cx="1559292" cy="1799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904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Colonnes et barres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2929" y="804790"/>
            <a:ext cx="11396769" cy="67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Sélectionnez la visualisation et essayez de changer le type de visualisation en sélectionnant à chaque fois un type de visualisation en colonne ou en barre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2929" y="3695988"/>
            <a:ext cx="6096000" cy="13803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Supprimer </a:t>
            </a: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</a:t>
            </a:r>
            <a:r>
              <a:rPr lang="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fret</a:t>
            </a:r>
            <a:r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champ</a:t>
            </a:r>
            <a:r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</a:t>
            </a:r>
            <a:r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</a:t>
            </a: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ajouter</a:t>
            </a: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 du mois en anglais</a:t>
            </a:r>
            <a:r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la </a:t>
            </a:r>
            <a:r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légende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fr-FR" dirty="0" smtClean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Sélectionnez </a:t>
            </a: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zone </a:t>
            </a:r>
            <a:r>
              <a:rPr lang="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Analytics </a:t>
            </a: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puis</a:t>
            </a: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ajouter </a:t>
            </a:r>
            <a:r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ligne constante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82" y="1715364"/>
            <a:ext cx="2442253" cy="1740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849" y="1715364"/>
            <a:ext cx="2444724" cy="1740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313" y="1715364"/>
            <a:ext cx="2419931" cy="17401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8985" y="1715364"/>
            <a:ext cx="2423936" cy="17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0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297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16</cp:revision>
  <dcterms:created xsi:type="dcterms:W3CDTF">2024-12-26T12:00:01Z</dcterms:created>
  <dcterms:modified xsi:type="dcterms:W3CDTF">2025-02-27T11:51:01Z</dcterms:modified>
</cp:coreProperties>
</file>