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6" r:id="rId5"/>
    <p:sldId id="260" r:id="rId6"/>
    <p:sldId id="268" r:id="rId7"/>
    <p:sldId id="269" r:id="rId8"/>
    <p:sldId id="261" r:id="rId9"/>
    <p:sldId id="270" r:id="rId10"/>
    <p:sldId id="271" r:id="rId11"/>
    <p:sldId id="272" r:id="rId12"/>
    <p:sldId id="262" r:id="rId13"/>
    <p:sldId id="263" r:id="rId14"/>
    <p:sldId id="264" r:id="rId15"/>
    <p:sldId id="265" r:id="rId16"/>
    <p:sldId id="258" r:id="rId17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4862" y="2131101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485" y="2058947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928608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Configurez ensuite la mise en forme conditionnelle en fonction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valeurs 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173733"/>
            <a:ext cx="7198179" cy="503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9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928608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Observez le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résultat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9" y="1148582"/>
            <a:ext cx="304842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87085"/>
            <a:ext cx="477617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tableau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matrice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3" y="1293692"/>
            <a:ext cx="368100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Configurez-le selon le tableau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46199"/>
              </p:ext>
            </p:extLst>
          </p:nvPr>
        </p:nvGraphicFramePr>
        <p:xfrm>
          <a:off x="528502" y="1922183"/>
          <a:ext cx="6459220" cy="130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610">
                  <a:extLst>
                    <a:ext uri="{9D8B030D-6E8A-4147-A177-3AD203B41FA5}">
                      <a16:colId xmlns:a16="http://schemas.microsoft.com/office/drawing/2014/main" val="3079648024"/>
                    </a:ext>
                  </a:extLst>
                </a:gridCol>
                <a:gridCol w="3229610">
                  <a:extLst>
                    <a:ext uri="{9D8B030D-6E8A-4147-A177-3AD203B41FA5}">
                      <a16:colId xmlns:a16="http://schemas.microsoft.com/office/drawing/2014/main" val="860306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xmlns:a="http://schemas.openxmlformats.org/drawingml/2006/main"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 xmlns:a="http://schemas.openxmlformats.org/drawingml/2006/main">
                        <a:rPr lang="fr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Paramètre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xmlns:a="http://schemas.openxmlformats.org/drawingml/2006/main"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 xmlns:a="http://schemas.openxmlformats.org/drawingml/2006/main">
                        <a:rPr lang="fr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Champ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24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xmlns:a="http://schemas.openxmlformats.org/drawingml/2006/main"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 xmlns:a="http://schemas.openxmlformats.org/drawingml/2006/main">
                        <a:rPr lang="fr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Lignes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xmlns:a="http://schemas.openxmlformats.org/drawingml/2006/main"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 xmlns:a="http://schemas.openxmlformats.org/drawingml/2006/main">
                        <a:rPr lang="fr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Année civile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13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xmlns:a="http://schemas.openxmlformats.org/drawingml/2006/main"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 xmlns:a="http://schemas.openxmlformats.org/drawingml/2006/main">
                        <a:rPr lang="fr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Colonnes</a:t>
                      </a:r>
                      <a:endParaRPr xmlns:a="http://schemas.openxmlformats.org/drawingml/2006/main"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xmlns:a="http://schemas.openxmlformats.org/drawingml/2006/main"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 xmlns:a="http://schemas.openxmlformats.org/drawingml/2006/main">
                        <a:rPr lang="fr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Gamme de produits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07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xmlns:a="http://schemas.openxmlformats.org/drawingml/2006/main"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 xmlns:a="http://schemas.openxmlformats.org/drawingml/2006/main">
                        <a:rPr lang="fr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Valeurs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xmlns:a="http://schemas.openxmlformats.org/drawingml/2006/main"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 xmlns:a="http://schemas.openxmlformats.org/drawingml/2006/main">
                        <a:rPr lang="fr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Montant des ventes</a:t>
                      </a:r>
                      <a:endParaRPr xmlns:a="http://schemas.openxmlformats.org/drawingml/2006/main"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809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224" y="1922183"/>
            <a:ext cx="3334215" cy="2819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4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712" y="793960"/>
            <a:ext cx="213058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Observez la matrice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6" y="1307442"/>
            <a:ext cx="9335803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4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52" y="806251"/>
            <a:ext cx="1142427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CalendrierMois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les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lignes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plus de l'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civile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notez le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38" y="1332024"/>
            <a:ext cx="9526329" cy="2181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845" y="876932"/>
            <a:ext cx="239402" cy="2527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552" y="3665634"/>
            <a:ext cx="49134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agrandir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cliquant sur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38" y="3726129"/>
            <a:ext cx="239402" cy="252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38" y="4054330"/>
            <a:ext cx="7445926" cy="25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052" y="848231"/>
            <a:ext cx="1147239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Format,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de saisir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Sous-totaux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puis essayez d'activer/désactiver les sous-totaux au niveau de la ligne et/ou de la colonne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7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07710"/>
            <a:ext cx="41451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une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 de tableau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scène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8" y="1397096"/>
            <a:ext cx="436626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2" y="913912"/>
            <a:ext cx="1123864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les deux champs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ModelName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partir 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observez les valeurs représentées au niveau du tableau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02" y="5609664"/>
            <a:ext cx="995298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le petit rectangle situé au niveau de chaque en-tête de colonne pour modifier l'ordre de tri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32" y="1598971"/>
            <a:ext cx="4182059" cy="484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3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52" y="776407"/>
            <a:ext cx="995298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le petit rectangle situé au niveau de chaque en-tête de colonne pour modifier l'ordre de tri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2" t="144" r="-472" b="-144"/>
          <a:stretch/>
        </p:blipFill>
        <p:spPr>
          <a:xfrm>
            <a:off x="499613" y="1165103"/>
            <a:ext cx="4372585" cy="477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72" t="5042" r="70858" b="89628"/>
          <a:stretch/>
        </p:blipFill>
        <p:spPr>
          <a:xfrm>
            <a:off x="3297782" y="1395662"/>
            <a:ext cx="3421964" cy="69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52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306" y="881148"/>
            <a:ext cx="1117676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Format,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modifiez le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 Style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En-tête 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1" y="1481818"/>
            <a:ext cx="3210373" cy="4496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29" y="4489498"/>
            <a:ext cx="3093834" cy="90064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9321" y="1835675"/>
            <a:ext cx="734499" cy="69965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306" y="881148"/>
            <a:ext cx="1117676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Toujours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Format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d'activer/désactiver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valeur du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 Totaux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22" y="1481818"/>
            <a:ext cx="2507299" cy="45978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7922" y="5637654"/>
            <a:ext cx="2507299" cy="44205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426" y="654170"/>
            <a:ext cx="513347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de modifier la valeur du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 Grid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xmlns:a="http://schemas.openxmlformats.org/drawingml/2006/main"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4" y="1237534"/>
            <a:ext cx="2580413" cy="45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1010423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Toujours dans la section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Formatage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essayez d'accéder à la section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Éléments de cellule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sélectionnez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" y="1344316"/>
            <a:ext cx="2598269" cy="48809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84421" y="1732547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r" sz="2400" b="1" dirty="0" smtClean="0"/>
              <a:t>1</a:t>
            </a:r>
            <a:endParaRPr xmlns:a="http://schemas.openxmlformats.org/drawingml/2006/main"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1559359" y="4250013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r" sz="2400" b="1" dirty="0" smtClean="0"/>
              <a:t>2</a:t>
            </a:r>
            <a:endParaRPr xmlns:a="http://schemas.openxmlformats.org/drawingml/2006/main"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110520" y="5309938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r" sz="2400" b="1" dirty="0" smtClean="0"/>
              <a:t>3</a:t>
            </a:r>
            <a:endParaRPr xmlns:a="http://schemas.openxmlformats.org/drawingml/2006/main"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77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Tables et les Matrices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238339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FontColor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3" y="1223737"/>
            <a:ext cx="3248478" cy="2705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4331" y="3128210"/>
            <a:ext cx="760530" cy="44688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258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2025-01-04T17:44:47Z</dcterms:modified>
</cp:coreProperties>
</file>