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rcgi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34228" y="248861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ArcGis</a:t>
            </a:r>
            <a:r xmlns:a="http://schemas.openxmlformats.org/drawingml/2006/main">
              <a:rPr lang="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​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7" y="2416458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ArcGis</a:t>
            </a:r>
            <a:r xmlns:a="http://schemas.openxmlformats.org/drawingml/2006/main">
              <a:rPr lang="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​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r xmlns:a="http://schemas.openxmlformats.org/drawingml/2006/main">
              <a:rPr lang="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​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7304" y="758756"/>
            <a:ext cx="11169889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fr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Remarque : 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compléter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laboratoire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 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dois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être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connecté 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à Internet et avoir un </a:t>
            </a:r>
            <a:r xmlns:a="http://schemas.openxmlformats.org/drawingml/2006/main">
              <a:rPr lang="fr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compte </a:t>
            </a:r>
            <a:r xmlns:a="http://schemas.openxmlformats.org/drawingml/2006/main">
              <a:rPr lang="fr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sur </a:t>
            </a:r>
            <a:r xmlns:a="http://schemas.openxmlformats.org/drawingml/2006/main" xmlns:r="http://schemas.openxmlformats.org/officeDocument/2006/relationships">
              <a:rPr lang="fr" u="sng" kern="0" dirty="0">
                <a:solidFill>
                  <a:srgbClr val="0563C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http://www.arcgis.com</a:t>
            </a:r>
            <a:endParaRPr xmlns:a="http://schemas.openxmlformats.org/drawingml/2006/main" lang="en-US" sz="2800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xmlns:a="http://schemas.openxmlformats.org/drawingml/2006/main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Vous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devez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créer un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compte 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d'essai de 21 jours</a:t>
            </a:r>
          </a:p>
          <a:p>
            <a:pPr xmlns:a="http://schemas.openxmlformats.org/drawingml/2006/main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connectez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-vous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compte Microsoft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22" y="1436914"/>
            <a:ext cx="5733477" cy="4906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r xmlns:a="http://schemas.openxmlformats.org/drawingml/2006/main">
              <a:rPr lang="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​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68" y="787085"/>
            <a:ext cx="287489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la boîte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dialogue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8" y="1361212"/>
            <a:ext cx="4142930" cy="3609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72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r xmlns:a="http://schemas.openxmlformats.org/drawingml/2006/main">
              <a:rPr lang="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​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179" y="837554"/>
            <a:ext cx="763604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Cliquez sur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Modifier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droite dans le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Plus d'options</a:t>
            </a:r>
            <a:endParaRPr xmlns:a="http://schemas.openxmlformats.org/drawingml/2006/main"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Entrez les paramètres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connexion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observez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qui se passe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ça arrive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9" y="1705997"/>
            <a:ext cx="798667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Entrez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ensuite le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Emplacement dans le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Emplacement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45" y="2454549"/>
            <a:ext cx="5285976" cy="3568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66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r xmlns:a="http://schemas.openxmlformats.org/drawingml/2006/main">
              <a:rPr lang="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​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3" y="803909"/>
            <a:ext cx="990485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Taille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entrez la valeur </a:t>
            </a: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moyenne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 bénéfice et observez le changement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5" y="1342344"/>
            <a:ext cx="4875260" cy="375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60524" y="5627217"/>
            <a:ext cx="481503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 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champ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Ville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Tootip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</a:t>
            </a:r>
            <a:r xmlns:a="http://schemas.openxmlformats.org/drawingml/2006/main">
              <a:rPr lang="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111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2025-01-04T17:49:51Z</dcterms:modified>
</cp:coreProperties>
</file>