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9227" y="2430137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6" y="287382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KPI personnalisé</a:t>
            </a:r>
            <a:endParaRPr xmlns:a="http://schemas.openxmlformats.org/drawingml/2006/main"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7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16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Voyons maintenant comment créer des KPI personnalisés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345" y="1257258"/>
            <a:ext cx="762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Créez d'abord un slicer et configurez-le pour afficher le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champ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Année 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5" y="1840838"/>
            <a:ext cx="2079176" cy="18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63" y="1840838"/>
            <a:ext cx="1762371" cy="4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40722" y="1986929"/>
            <a:ext cx="440012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39063" y="3310656"/>
            <a:ext cx="1199800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3762" y="4359054"/>
            <a:ext cx="1390734" cy="2753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7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947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ensuite un visuel de tableau avec le champ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Mois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5" y="1271008"/>
            <a:ext cx="3039271" cy="364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47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504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Créons une mesure qui représente l'indicateur KPI, faisons d'abord une visite sur ce site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16006"/>
            <a:ext cx="5936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/>
              <a:t>https://exceleratorbi.com.au/dax-unichar-function-power-bi/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14" y="1681590"/>
            <a:ext cx="6286273" cy="4393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29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00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site ci-dessus est utilisé pour générer des formulaires d'indicateurs spéciaux utiles pour les visuels Power BI</a:t>
            </a:r>
          </a:p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en particulier le KPI personnalisé Power bi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5595" y="1520507"/>
            <a:ext cx="10859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KPI de quantité renvoyée 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SI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SOMME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ReturnQuantity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38000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VRAI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11167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UNICHAR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>
                <a:solidFill>
                  <a:srgbClr val="098658"/>
                </a:solidFill>
                <a:latin typeface="Consolas" panose="020B0609020204030204" pitchFamily="49" charset="0"/>
              </a:rPr>
              <a:t>11165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17" y="2401613"/>
            <a:ext cx="98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mesure ci-dessus compare le montant de la quantité retournée à un seuil qui est de 38 000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47" y="3005720"/>
            <a:ext cx="3515216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64" y="3005720"/>
            <a:ext cx="4058216" cy="274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8708811" y="5997717"/>
            <a:ext cx="2108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Tableau des codes de</a:t>
            </a:r>
          </a:p>
          <a:p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794892" y="6300374"/>
            <a:ext cx="1936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sz="1600" dirty="0"/>
              <a:t>exceleratorbi.com.au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94892" y="4627001"/>
            <a:ext cx="802870" cy="3093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94892" y="5016467"/>
            <a:ext cx="802870" cy="3093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2" y="3033104"/>
            <a:ext cx="1536494" cy="33304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14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pouvons rendre l'indicateur plus convivial en ajoutant une condition de formatage sur la couleur de police des indicateurs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1845"/>
          <a:stretch/>
        </p:blipFill>
        <p:spPr>
          <a:xfrm>
            <a:off x="501182" y="1236634"/>
            <a:ext cx="1476063" cy="14171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82488" y="1409413"/>
            <a:ext cx="440012" cy="4125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1182" y="2695074"/>
            <a:ext cx="1466104" cy="3380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401" y="4764505"/>
            <a:ext cx="1397844" cy="43313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028" y="1174756"/>
            <a:ext cx="9434043" cy="486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55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595" y="729797"/>
            <a:ext cx="114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pouvons rendre l'indicateur plus convivial en ajoutant une condition de formatage sur la couleur de police des indicateurs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19" y="1632525"/>
            <a:ext cx="5315692" cy="4239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8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ce laboratoire utilise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base de données 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 ventes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722" y="1257258"/>
            <a:ext cx="327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la scène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4" y="1953992"/>
            <a:ext cx="2753109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ce laboratoire utilise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base de données 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des ventes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628" y="1089085"/>
            <a:ext cx="6680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Essayez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d'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ajouter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VentesQuantité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/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Valeur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champ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observer le </a:t>
            </a:r>
            <a:r xmlns:a="http://schemas.openxmlformats.org/drawingml/2006/main">
              <a:rPr lang="f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signe </a:t>
            </a:r>
            <a:r xmlns:a="http://schemas.openxmlformats.org/drawingml/2006/main">
              <a:rPr lang="fr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4" y="1863175"/>
            <a:ext cx="2181692" cy="34778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3384" y="2296313"/>
            <a:ext cx="2181692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125" y="1864028"/>
            <a:ext cx="3512806" cy="345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093402" y="1883801"/>
            <a:ext cx="324246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53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Passez la souris sur le signe </a:t>
            </a:r>
            <a:r xmlns:a="http://schemas.openxmlformats.org/drawingml/2006/main">
              <a:rPr lang="fr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cliquez dessus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00" y="1411146"/>
            <a:ext cx="5734850" cy="1657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963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65" y="2333066"/>
            <a:ext cx="2155647" cy="3438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794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Créez une colonne calculée au niveau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nommez-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Numéro de semaine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5" y="1257258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Numéro de semaine 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WEEKNUM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344" y="1715066"/>
            <a:ext cx="1003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cette colonne calculée au niveau de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l'axe des tendances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observez les changements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269" y="2775922"/>
            <a:ext cx="2039044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9665" y="3576287"/>
            <a:ext cx="2155647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81" y="2386773"/>
            <a:ext cx="4382112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12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77" y="1638672"/>
            <a:ext cx="2155647" cy="3438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996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Il faut maintenant ajouter la cible. Pour cela, nous devons créer une mesure qui représente notre objectif.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0579" y="3679415"/>
            <a:ext cx="2155647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9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345" y="771048"/>
            <a:ext cx="402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Ensuite, nous créons deux mesures pour le test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344" y="1140380"/>
            <a:ext cx="7820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Quantité de ventes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cible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MOYENNE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Ventes factuelles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Quantité de ventes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9343" y="1509712"/>
            <a:ext cx="762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Quantité de retour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cible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fr" dirty="0">
                <a:solidFill>
                  <a:srgbClr val="3165BB"/>
                </a:solidFill>
                <a:latin typeface="Consolas" panose="020B0609020204030204" pitchFamily="49" charset="0"/>
              </a:rPr>
              <a:t>MOYENNE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fr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ReturnQuantity </a:t>
            </a:r>
            <a:r xmlns:a="http://schemas.openxmlformats.org/drawingml/2006/main">
              <a:rPr lang="fr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f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1" y="2780720"/>
            <a:ext cx="2116963" cy="3394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851" y="2780720"/>
            <a:ext cx="4116967" cy="2305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29343" y="2063710"/>
            <a:ext cx="41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visuel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Suivre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630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Ajoutez un deuxième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visuel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Suivre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observez le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comportement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62" y="1204729"/>
            <a:ext cx="2146011" cy="3278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33" y="1280355"/>
            <a:ext cx="3885086" cy="160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KPI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717" y="654170"/>
            <a:ext cx="487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Modifiez la valeur de l'étiquette pour qu'elle ne soit pas un pourcentage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" y="1115835"/>
            <a:ext cx="1303050" cy="53577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2817" y="1266224"/>
            <a:ext cx="31471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2077" y="3794711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1192" y="4902762"/>
            <a:ext cx="1117968" cy="29563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2025-01-05T12:42:46Z</dcterms:modified>
</cp:coreProperties>
</file>