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103" y="247486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7" y="2416458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8" y="73805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 : ce laboratoire utilise la base de données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 ventes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les ressources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532" y="1254837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de jauge à la scène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5" y="1952824"/>
            <a:ext cx="4029637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2" y="1300982"/>
            <a:ext cx="2350031" cy="410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720516"/>
            <a:ext cx="2353390" cy="35922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4" y="1300982"/>
            <a:ext cx="4333947" cy="438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93029" y="70437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quantité moyenne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des ventes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Valoriser et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changements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0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2" y="1550475"/>
            <a:ext cx="2300908" cy="3540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618" y="2048807"/>
            <a:ext cx="2042452" cy="28875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618" y="2835896"/>
            <a:ext cx="2042452" cy="28875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618" y="3635257"/>
            <a:ext cx="2042452" cy="28875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29" y="704372"/>
            <a:ext cx="112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une quantité de vente minimale et maximale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respectivement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au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minimum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maximale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observer les changements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70" y="1583134"/>
            <a:ext cx="3603262" cy="36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336" y="1550475"/>
            <a:ext cx="3602598" cy="3647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501590" y="5479915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Avant</a:t>
            </a:r>
            <a:endParaRPr xmlns:a="http://schemas.openxmlformats.org/drawingml/2006/main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60113" y="5479915"/>
            <a:ext cx="68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Après</a:t>
            </a:r>
            <a:endParaRPr xmlns:a="http://schemas.openxmlformats.org/drawingml/2006/main"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121336" y="4406995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45799" y="4428013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02070" y="4413871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340948" y="4428013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8" y="1890677"/>
            <a:ext cx="2371125" cy="37474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162" y="2351314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30" y="1890677"/>
            <a:ext cx="4401164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01162" y="3165451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133" y="4048340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0669" y="4898531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029" y="704372"/>
            <a:ext cx="675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une cible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VentesQuantité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mesurer et observer les changements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162" y="1194617"/>
            <a:ext cx="7821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Quantité de ventes </a:t>
            </a:r>
            <a:r xmlns:a="http://schemas.openxmlformats.org/drawingml/2006/main">
              <a:rPr lang="fr" sz="1600" dirty="0">
                <a:solidFill>
                  <a:srgbClr val="000000"/>
                </a:solidFill>
                <a:latin typeface="Consolas" panose="020B0609020204030204" pitchFamily="49" charset="0"/>
              </a:rPr>
              <a:t>cible </a:t>
            </a:r>
            <a:r xmlns:a="http://schemas.openxmlformats.org/drawingml/2006/main">
              <a:rPr lang="fr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fr" sz="1600" dirty="0">
                <a:solidFill>
                  <a:srgbClr val="3165BB"/>
                </a:solidFill>
                <a:latin typeface="Consolas" panose="020B0609020204030204" pitchFamily="49" charset="0"/>
              </a:rPr>
              <a:t>MOYENNE </a:t>
            </a:r>
            <a:r xmlns:a="http://schemas.openxmlformats.org/drawingml/2006/main">
              <a:rPr lang="fr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Ventes factuelles </a:t>
            </a:r>
            <a:r xmlns:a="http://schemas.openxmlformats.org/drawingml/2006/main">
              <a:rPr lang="fr" sz="1600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fr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Quantité de ventes </a:t>
            </a:r>
            <a:r xmlns:a="http://schemas.openxmlformats.org/drawingml/2006/main">
              <a:rPr lang="fr" sz="1600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fr" sz="1600" dirty="0">
                <a:solidFill>
                  <a:srgbClr val="000000"/>
                </a:solidFill>
                <a:latin typeface="Consolas" panose="020B0609020204030204" pitchFamily="49" charset="0"/>
              </a:rPr>
              <a:t>)* </a:t>
            </a:r>
            <a:r xmlns:a="http://schemas.openxmlformats.org/drawingml/2006/main">
              <a:rPr lang="fr" sz="1600" dirty="0">
                <a:solidFill>
                  <a:srgbClr val="098658"/>
                </a:solidFill>
                <a:latin typeface="Consolas" panose="020B0609020204030204" pitchFamily="49" charset="0"/>
              </a:rPr>
              <a:t>1,1</a:t>
            </a:r>
            <a:endParaRPr xmlns:a="http://schemas.openxmlformats.org/drawingml/2006/main"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0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jauge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028" y="704372"/>
            <a:ext cx="1024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Modifiez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l'éditeur Power Query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dérivez la colonne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colonne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DateKey à l'aide 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fonctionnalité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Colonne à partir d'exemples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028" y="1400905"/>
            <a:ext cx="10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Créez une mesure comme suit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680" y="1770237"/>
            <a:ext cx="10076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CALCULER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MOYENNE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FILTRE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fr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2018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4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27" y="2818339"/>
            <a:ext cx="1024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Mettre la mesure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test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au lieu 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 moyenne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VentesQuantité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la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essayez de modifier les valeurs des dates, puis observez 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comportement visuel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jauge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3027" y="3589442"/>
            <a:ext cx="11466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CALCULER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MOYENNE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FILTRE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fr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2019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4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3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2025-01-05T09:06:29Z</dcterms:modified>
</cp:coreProperties>
</file>