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3" r:id="rId6"/>
    <p:sldId id="261" r:id="rId7"/>
    <p:sldId id="265" r:id="rId8"/>
    <p:sldId id="258" r:id="rId9"/>
  </p:sldIdLst>
  <p:sldSz cx="12192000" cy="6858000"/>
  <p:notesSz cx="6858000" cy="9144000"/>
  <p:defaultTextStyle>
    <a:defPPr>
      <a:defRPr lang="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53" d="100"/>
          <a:sy n="53" d="100"/>
        </p:scale>
        <p:origin x="10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74245" y="2456562"/>
            <a:ext cx="7464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Lignes et superficie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3514" y="2375206"/>
            <a:ext cx="74641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Lignes et superficie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30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Lignes et zones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553" y="783283"/>
            <a:ext cx="941671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fr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Remarque </a:t>
            </a:r>
            <a:r xmlns:a="http://schemas.openxmlformats.org/drawingml/2006/main">
              <a:rPr lang="fr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 xmlns:a="http://schemas.openxmlformats.org/drawingml/2006/main">
              <a:rPr lang="fr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Ceci</a:t>
            </a:r>
            <a:r xmlns:a="http://schemas.openxmlformats.org/drawingml/2006/main">
              <a:rPr lang="fr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exercice</a:t>
            </a:r>
            <a:r xmlns:a="http://schemas.openxmlformats.org/drawingml/2006/main">
              <a:rPr lang="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nécessite </a:t>
            </a:r>
            <a:r xmlns:a="http://schemas.openxmlformats.org/drawingml/2006/main">
              <a:rPr lang="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AdventureWorksDW2016</a:t>
            </a:r>
            <a:r xmlns:a="http://schemas.openxmlformats.org/drawingml/2006/main">
              <a:rPr lang="fr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 xmlns:a="http://schemas.openxmlformats.org/drawingml/2006/main">
              <a:rPr lang="fr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 de données</a:t>
            </a:r>
            <a:r xmlns:a="http://schemas.openxmlformats.org/drawingml/2006/main">
              <a:rPr lang="fr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 la </a:t>
            </a:r>
            <a:r xmlns:a="http://schemas.openxmlformats.org/drawingml/2006/main">
              <a:rPr lang="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ressource</a:t>
            </a:r>
            <a:r xmlns:a="http://schemas.openxmlformats.org/drawingml/2006/main">
              <a:rPr lang="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niveau</a:t>
            </a:r>
            <a:endParaRPr xmlns:a="http://schemas.openxmlformats.org/drawingml/2006/main"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5352" y="1301092"/>
            <a:ext cx="1113551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fr" kern="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Ajoutez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visualisation de ligne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niveau de la scène, puis ajoutez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UnitPrice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TotalProductCost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l'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axe Y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3" y="1904325"/>
            <a:ext cx="2768745" cy="3578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8415867" y="5317067"/>
            <a:ext cx="1126211" cy="16544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73333" y="2607734"/>
            <a:ext cx="1286934" cy="2709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857067" y="2878667"/>
            <a:ext cx="745066" cy="2438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74" y="1818901"/>
            <a:ext cx="4553585" cy="3448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30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Lignes et zones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374" y="869588"/>
            <a:ext cx="699095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ajouter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Année civile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nom du mois en anglais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l'axe des X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86" y="1473702"/>
            <a:ext cx="7125248" cy="3917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419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30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Lignes et zones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055" y="812396"/>
            <a:ext cx="10709250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Changer la visualisation en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zone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xmlns:a="http://schemas.openxmlformats.org/drawingml/2006/main"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32" y="1476081"/>
            <a:ext cx="7859222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7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30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Lignes et zones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055" y="812396"/>
            <a:ext cx="10709250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Changer la visualisation en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empilée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Zone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xmlns:a="http://schemas.openxmlformats.org/drawingml/2006/main"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522" y="1414694"/>
            <a:ext cx="7859222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5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30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Lignes et zones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055" y="812396"/>
            <a:ext cx="1070925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 xmlns:a="http://schemas.openxmlformats.org/drawingml/2006/main">
              <a:rPr lang="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Essayer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remarquer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différence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entre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Surface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</a:t>
            </a:r>
            <a:r xmlns:a="http://schemas.openxmlformats.org/drawingml/2006/main">
              <a:rPr lang="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empilement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Zone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34" t="11526" r="56882" b="10795"/>
          <a:stretch/>
        </p:blipFill>
        <p:spPr>
          <a:xfrm>
            <a:off x="1133340" y="1359318"/>
            <a:ext cx="2982384" cy="3081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948" t="18161" r="55602" b="9149"/>
          <a:stretch/>
        </p:blipFill>
        <p:spPr>
          <a:xfrm>
            <a:off x="4648200" y="1359318"/>
            <a:ext cx="3458633" cy="32017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65200" y="1201092"/>
            <a:ext cx="622300" cy="279305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65650" y="1201092"/>
            <a:ext cx="622300" cy="279305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7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301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Lignes et zones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055" y="812396"/>
            <a:ext cx="10709250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Changer la visualisation à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100 %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Empilé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Zone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xmlns:a="http://schemas.openxmlformats.org/drawingml/2006/main"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07" y="1428535"/>
            <a:ext cx="7868748" cy="4372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621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92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13</cp:revision>
  <dcterms:created xsi:type="dcterms:W3CDTF">2024-12-26T12:00:01Z</dcterms:created>
  <dcterms:modified xsi:type="dcterms:W3CDTF">2025-01-04T12:39:31Z</dcterms:modified>
</cp:coreProperties>
</file>