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8" autoAdjust="0"/>
    <p:restoredTop sz="82817" autoAdjust="0"/>
  </p:normalViewPr>
  <p:slideViewPr>
    <p:cSldViewPr snapToGrid="0">
      <p:cViewPr varScale="1">
        <p:scale>
          <a:sx n="53" d="100"/>
          <a:sy n="53" d="100"/>
        </p:scale>
        <p:origin x="108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06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96138" y="2621567"/>
            <a:ext cx="58622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fr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Le </a:t>
            </a:r>
            <a:r xmlns:a="http://schemas.openxmlformats.org/drawingml/2006/main">
              <a:rPr lang="fr" sz="80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ruban</a:t>
            </a:r>
            <a:endParaRPr xmlns:a="http://schemas.openxmlformats.org/drawingml/2006/main"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4783" y="2547086"/>
            <a:ext cx="58335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Le </a:t>
            </a:r>
            <a:r xmlns:a="http://schemas.openxmlformats.org/drawingml/2006/main">
              <a:rPr lang="fr" sz="80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ruban</a:t>
            </a:r>
            <a:endParaRPr xmlns:a="http://schemas.openxmlformats.org/drawingml/2006/main"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74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Le ruban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5428" y="979677"/>
            <a:ext cx="10778003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0"/>
              </a:spcAft>
            </a:pPr>
            <a:r xmlns:a="http://schemas.openxmlformats.org/drawingml/2006/main">
              <a:rPr lang="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Ajoutez </a:t>
            </a: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 </a:t>
            </a:r>
            <a:r xmlns:a="http://schemas.openxmlformats.org/drawingml/2006/main">
              <a:rPr lang="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ruban </a:t>
            </a: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à la </a:t>
            </a:r>
            <a:r xmlns:a="http://schemas.openxmlformats.org/drawingml/2006/main">
              <a:rPr lang="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scène </a:t>
            </a: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</a:t>
            </a:r>
            <a:r xmlns:a="http://schemas.openxmlformats.org/drawingml/2006/main">
              <a:rPr lang="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essayez </a:t>
            </a: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 xmlns:a="http://schemas.openxmlformats.org/drawingml/2006/main">
              <a:rPr lang="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représenter </a:t>
            </a: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</a:t>
            </a:r>
            <a:r xmlns:a="http://schemas.openxmlformats.org/drawingml/2006/main">
              <a:rPr lang="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quantité commandée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champ</a:t>
            </a: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</a:t>
            </a:r>
            <a:r xmlns:a="http://schemas.openxmlformats.org/drawingml/2006/main">
              <a:rPr lang="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ajoutant</a:t>
            </a: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 </a:t>
            </a: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l' 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axe Y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xmlns:a="http://schemas.openxmlformats.org/drawingml/2006/main"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5428" y="1507034"/>
            <a:ext cx="5199757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Noter </a:t>
            </a:r>
            <a:r xmlns:a="http://schemas.openxmlformats.org/drawingml/2006/main">
              <a:rPr lang="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</a:t>
            </a: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</a:t>
            </a: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comporte</a:t>
            </a: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exactement</a:t>
            </a: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comme </a:t>
            </a: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une </a:t>
            </a:r>
            <a:r xmlns:a="http://schemas.openxmlformats.org/drawingml/2006/main">
              <a:rPr lang="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pile</a:t>
            </a:r>
            <a:r xmlns:a="http://schemas.openxmlformats.org/drawingml/2006/main">
              <a:rPr lang="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Colonne</a:t>
            </a: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xmlns:a="http://schemas.openxmlformats.org/drawingml/2006/main"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76" y="2163514"/>
            <a:ext cx="4105848" cy="23625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614076" y="3043989"/>
            <a:ext cx="1720050" cy="300790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429" y="2163514"/>
            <a:ext cx="3915321" cy="38581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74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Le ruban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0765" y="879535"/>
            <a:ext cx="10704381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Ajouter </a:t>
            </a: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champ 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Année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 </a:t>
            </a:r>
            <a:r xmlns:a="http://schemas.openxmlformats.org/drawingml/2006/main">
              <a:rPr lang="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DimDate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tableau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 l' 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axe X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remarquez le comportement visuel</a:t>
            </a:r>
            <a:endParaRPr xmlns:a="http://schemas.openxmlformats.org/drawingml/2006/main"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28" y="1493596"/>
            <a:ext cx="4263098" cy="4221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1647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74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Le ruban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1052" y="800105"/>
            <a:ext cx="11317705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Essayons maintenant d'analyser les données en fonction de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</a:t>
            </a:r>
            <a:r xmlns:a="http://schemas.openxmlformats.org/drawingml/2006/main">
              <a:rPr lang="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ProductLine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 xmlns:a="http://schemas.openxmlformats.org/drawingml/2006/main">
              <a:rPr lang="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DimProduct</a:t>
            </a:r>
            <a:r xmlns:a="http://schemas.openxmlformats.org/drawingml/2006/main">
              <a:rPr lang="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l' </a:t>
            </a: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ajoutant </a:t>
            </a: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 </a:t>
            </a:r>
            <a:r xmlns:a="http://schemas.openxmlformats.org/drawingml/2006/main">
              <a:rPr lang="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paramètre Légende</a:t>
            </a: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xmlns:a="http://schemas.openxmlformats.org/drawingml/2006/main"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521" y="1718744"/>
            <a:ext cx="8109999" cy="46641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1188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74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Le ruban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4177" y="783282"/>
            <a:ext cx="10826129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Essayez de positionner le curseur sur la première colonne, puis entre la première et la deuxième colonne</a:t>
            </a:r>
            <a:endParaRPr xmlns:a="http://schemas.openxmlformats.org/drawingml/2006/main"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4176" y="6036902"/>
            <a:ext cx="11231767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Notez qu'au niveau de l'infobulle vous retrouvez le rang, notez également la valeur différentielle des quantités en plus des valeurs des quantités successives</a:t>
            </a:r>
            <a:endParaRPr xmlns:a="http://schemas.openxmlformats.org/drawingml/2006/main"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95" y="1500165"/>
            <a:ext cx="7230484" cy="39057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55769" t="58728"/>
          <a:stretch/>
        </p:blipFill>
        <p:spPr>
          <a:xfrm>
            <a:off x="6355558" y="1152400"/>
            <a:ext cx="4864748" cy="24520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7619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xmlns:a="http://schemas.openxmlformats.org/drawingml/2006/main"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xmlns:a="http://schemas.openxmlformats.org/drawingml/2006/main"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123</Words>
  <Application>Microsoft Office PowerPoint</Application>
  <PresentationFormat>Widescreen</PresentationFormat>
  <Paragraphs>15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14</cp:revision>
  <dcterms:created xsi:type="dcterms:W3CDTF">2024-12-26T12:00:01Z</dcterms:created>
  <dcterms:modified xsi:type="dcterms:W3CDTF">2025-01-04T13:01:17Z</dcterms:modified>
</cp:coreProperties>
</file>