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1" r:id="rId6"/>
    <p:sldId id="266" r:id="rId7"/>
    <p:sldId id="263" r:id="rId8"/>
    <p:sldId id="258" r:id="rId9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3618" y="2621567"/>
            <a:ext cx="7264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cascade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5388" y="2560836"/>
            <a:ext cx="7614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cascade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cascade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2" y="855107"/>
            <a:ext cx="1114468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une cascade à la scène et essayez de représenter la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quantité de ventes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l'ajoutant à l'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axe Y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l'année civile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catégorie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8" y="1741103"/>
            <a:ext cx="5443550" cy="459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cascade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7" y="816928"/>
            <a:ext cx="1090863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Essayer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survolant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en a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deux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catégories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rectangles </a:t>
            </a:r>
            <a:r xmlns:a="http://schemas.openxmlformats.org/drawingml/2006/main">
              <a:rPr lang="fr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y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vers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y a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seul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bleu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représente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total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5" y="1583099"/>
            <a:ext cx="4260121" cy="3580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81" y="1501987"/>
            <a:ext cx="4680069" cy="3661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931928" y="3265714"/>
            <a:ext cx="2007555" cy="20625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6975" y="2331835"/>
            <a:ext cx="2130162" cy="205109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cascade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0429" y="877670"/>
            <a:ext cx="1020048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Plus d'options et modifiez l'ordre des années, puis les quantités vendues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5" y="1553792"/>
            <a:ext cx="4286748" cy="3361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415" y="1379166"/>
            <a:ext cx="1724266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81" y="2584613"/>
            <a:ext cx="1743318" cy="905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040" y="1495456"/>
            <a:ext cx="4084645" cy="3478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3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cascade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633" y="799910"/>
            <a:ext cx="905462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Notez la présence du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 Breakdown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section champs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5" y="1496032"/>
            <a:ext cx="2121507" cy="324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94192" y="2412354"/>
            <a:ext cx="2121507" cy="70814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cascade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770656"/>
            <a:ext cx="1122030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le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CalendarQuarter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Breakdown et notez la participation de chaque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trimestre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croissance des ventes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8" y="1843354"/>
            <a:ext cx="2154096" cy="2421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54" y="1843354"/>
            <a:ext cx="5182323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01067" y="2756114"/>
            <a:ext cx="2121507" cy="70814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8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cascade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502" y="913911"/>
            <a:ext cx="1046403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marL="45720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 d'existence d'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amortissements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couleur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rectangles passe au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rouge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3103" y="5685292"/>
            <a:ext cx="977901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Calendrier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remplacementTrimestre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CalendrierSemestre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essayer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analyser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données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03" y="1444593"/>
            <a:ext cx="5182323" cy="3705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79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154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2025-01-04T15:02:38Z</dcterms:modified>
</cp:coreProperties>
</file>