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6" r:id="rId7"/>
    <p:sldId id="267" r:id="rId8"/>
    <p:sldId id="258" r:id="rId9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4264" y="2683443"/>
            <a:ext cx="5862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</a:t>
            </a:r>
            <a:r xmlns:a="http://schemas.openxmlformats.org/drawingml/2006/main">
              <a:rPr lang="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chatterie 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  <a:r xmlns:a="http://schemas.openxmlformats.org/drawingml/2006/main">
              <a:rPr lang="fr" sz="8000" b="1" dirty="0" err="1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3532" y="2629587"/>
            <a:ext cx="5862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</a:t>
            </a:r>
            <a:r xmlns:a="http://schemas.openxmlformats.org/drawingml/2006/main">
              <a:rPr lang="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chatterie 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  <a:r xmlns:a="http://schemas.openxmlformats.org/drawingml/2006/main">
              <a:rPr lang="fr" sz="8000" b="1" dirty="0" err="1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dispersion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903" y="883338"/>
            <a:ext cx="631294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Remarque : </a:t>
            </a:r>
            <a:r xmlns:a="http://schemas.openxmlformats.org/drawingml/2006/main">
              <a:rPr lang="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données </a:t>
            </a:r>
            <a:r xmlns:a="http://schemas.openxmlformats.org/drawingml/2006/main">
              <a:rPr lang="fr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 xmlns:a="http://schemas.openxmlformats.org/drawingml/2006/main">
              <a:rPr lang="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depuis</a:t>
            </a:r>
            <a:r xmlns:a="http://schemas.openxmlformats.org/drawingml/2006/main">
              <a:rPr lang="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 de données </a:t>
            </a:r>
            <a:endParaRPr xmlns:a="http://schemas.openxmlformats.org/drawingml/2006/main"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  <a:r xmlns:a="http://schemas.openxmlformats.org/drawingml/2006/main">
              <a:rPr lang="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AdventureWorksDW2016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492903" y="1350850"/>
            <a:ext cx="378738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un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visuel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dispersé au niveau de la scène</a:t>
            </a: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5" y="2004224"/>
            <a:ext cx="4371975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dispersion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304" y="706925"/>
            <a:ext cx="1174969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utiliser le Scatter, vous devez avoir deux variables ou deux mesures à utiliser dans ce cas, il s'agit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SalesAmount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TotalProductCost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les ajoutons respectivement sur les axes X et Y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04" y="1733658"/>
            <a:ext cx="2617155" cy="3828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617" y="1733658"/>
            <a:ext cx="4447461" cy="4634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10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dispersion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054" y="803909"/>
            <a:ext cx="9148583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Vous devez désactiver l'agrégation pour une ou les deux mesures pour obtenir le chiffre ci-dessous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72" y="1496964"/>
            <a:ext cx="3308433" cy="3116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324" y="1496964"/>
            <a:ext cx="4902424" cy="4927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01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dispersion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677" y="767343"/>
            <a:ext cx="1170844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noter que la lecture des données n’est toujours pas concluante.</a:t>
            </a:r>
            <a:endParaRPr xmlns:a="http://schemas.openxmlformats.org/drawingml/2006/main"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77" y="1254208"/>
            <a:ext cx="1140364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classe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partir de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DimProduit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 au niveau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légende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agréger à nouveau les deux mesures</a:t>
            </a:r>
            <a:endParaRPr xmlns:a="http://schemas.openxmlformats.org/drawingml/2006/main"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3" y="1839103"/>
            <a:ext cx="5312561" cy="4229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589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dispersion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133" y="803176"/>
            <a:ext cx="1109655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0"/>
              </a:spcAft>
            </a:pP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 de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remplacement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avec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genre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DimCustomer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observez particulièrement les valeurs aberrantes</a:t>
            </a:r>
            <a:endParaRPr xmlns:a="http://schemas.openxmlformats.org/drawingml/2006/main"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3" y="1637241"/>
            <a:ext cx="4408766" cy="3544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21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dispersion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133" y="803176"/>
            <a:ext cx="11096554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Essayez d'activer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ligne de tendance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partir d'Analytics</a:t>
            </a:r>
            <a:endParaRPr xmlns:a="http://schemas.openxmlformats.org/drawingml/2006/main"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6" y="1416159"/>
            <a:ext cx="2848373" cy="4410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55" y="1416160"/>
            <a:ext cx="5609267" cy="4482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7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135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2025-01-04T15:27:43Z</dcterms:modified>
</cp:coreProperties>
</file>