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3638" y="1968423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032" y="1900817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552" y="776408"/>
            <a:ext cx="1075050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la visualisation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scène, puis ajoutez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valeurs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26" y="1272338"/>
            <a:ext cx="4074695" cy="46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" y="1272338"/>
            <a:ext cx="2505425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79006" y="2585071"/>
            <a:ext cx="2425451" cy="343759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69587"/>
            <a:ext cx="69376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ensuite le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 du modèle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depuis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DimProduit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Légende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373159"/>
            <a:ext cx="7621064" cy="4867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814586"/>
            <a:ext cx="314746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Sélectionnez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Daunaut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lieu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tarte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" y="1257853"/>
            <a:ext cx="7621064" cy="490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34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tarte et 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 Daunaut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934537"/>
            <a:ext cx="1080550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ligne de produits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tableau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champ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Détails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passez la souris sur un segment donné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" y="1446133"/>
            <a:ext cx="8440328" cy="488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125792" y="3478845"/>
            <a:ext cx="2131309" cy="23375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2025-01-04T15:38:38Z</dcterms:modified>
</cp:coreProperties>
</file>