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4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11" y="2587190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</a:t>
            </a:r>
            <a:r xmlns:a="http://schemas.openxmlformats.org/drawingml/2006/main">
              <a:rPr lang="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carte des arbres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2254" y="2505834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</a:t>
            </a:r>
            <a:r xmlns:a="http://schemas.openxmlformats.org/drawingml/2006/main">
              <a:rPr lang="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carte des arbres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carte des arbres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053" y="958235"/>
            <a:ext cx="1026236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Ajoutez la visualisation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TreeMap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niveau de la scène et configurez les deux visualisations pour afficher la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quantité de commande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endParaRPr xmlns:a="http://schemas.openxmlformats.org/drawingml/2006/main"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07" y="1806114"/>
            <a:ext cx="5115722" cy="2731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carte des arbres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178" y="861982"/>
            <a:ext cx="1103926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Notez que pour configurer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TreeMap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il y a une différence par rapport à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mesure où le paramètre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devient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le cas de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TreeMap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987" b="8765"/>
          <a:stretch/>
        </p:blipFill>
        <p:spPr>
          <a:xfrm>
            <a:off x="463371" y="1684114"/>
            <a:ext cx="4596768" cy="447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8647" b="8338"/>
          <a:stretch/>
        </p:blipFill>
        <p:spPr>
          <a:xfrm>
            <a:off x="5589528" y="1684114"/>
            <a:ext cx="4916462" cy="4496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59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carte des arbres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548" y="948288"/>
            <a:ext cx="1043424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légende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la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TreeMap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sélectionnant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Format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Légende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8" y="1452021"/>
            <a:ext cx="2543530" cy="469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180" y="1452021"/>
            <a:ext cx="6497316" cy="3408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314147" y="1833838"/>
            <a:ext cx="646291" cy="48985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62767" y="3932607"/>
            <a:ext cx="646291" cy="28188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carte des arbres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304" y="724479"/>
            <a:ext cx="1095675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d'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exclure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d'inclure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secteurs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deux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 de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visualisations </a:t>
            </a:r>
            <a:r xmlns:a="http://schemas.openxmlformats.org/drawingml/2006/main">
              <a:rPr lang="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cliquant avec le bouton droit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souris et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sélectionnant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inclure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exclure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38" y="1567001"/>
            <a:ext cx="3692991" cy="4280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111" y="1567001"/>
            <a:ext cx="3537379" cy="36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4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2024-12-26T12:00:01Z</dcterms:created>
  <dcterms:modified xsi:type="dcterms:W3CDTF">2025-01-04T15:48:31Z</dcterms:modified>
</cp:coreProperties>
</file>