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7343" y="1638413"/>
            <a:ext cx="8536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</a:t>
            </a:r>
            <a:r xmlns:a="http://schemas.openxmlformats.org/drawingml/2006/main">
              <a:rPr lang="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cartes </a:t>
            </a:r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et</a:t>
            </a:r>
          </a:p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Plusieurs </a:t>
            </a:r>
            <a:r xmlns:a="http://schemas.openxmlformats.org/drawingml/2006/main">
              <a:rPr lang="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rangées</a:t>
            </a:r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Cartes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6083" y="1577684"/>
            <a:ext cx="91829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</a:t>
            </a:r>
            <a:r xmlns:a="http://schemas.openxmlformats.org/drawingml/2006/main">
              <a:rPr lang="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cartes </a:t>
            </a:r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et</a:t>
            </a:r>
          </a:p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Plusieurs </a:t>
            </a:r>
            <a:r xmlns:a="http://schemas.openxmlformats.org/drawingml/2006/main">
              <a:rPr lang="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rangées</a:t>
            </a:r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Cartes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448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Cartes et les Cartes Multi-rangées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299" y="1440228"/>
            <a:ext cx="347454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la visualisation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scène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953" y="1902182"/>
            <a:ext cx="9444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</a:rPr>
              <a:t>Ajouter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CommandeQuantité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</a:rPr>
              <a:t>de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FaitsInternetVentes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</a:rPr>
              <a:t>aux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Champs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</a:rPr>
              <a:t>​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paramètre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xmlns:a="http://schemas.openxmlformats.org/drawingml/2006/main" lang="en-US" dirty="0"/>
          </a:p>
        </p:txBody>
      </p:sp>
      <p:sp>
        <p:nvSpPr>
          <p:cNvPr id="9" name="Rectangle 8"/>
          <p:cNvSpPr/>
          <p:nvPr/>
        </p:nvSpPr>
        <p:spPr>
          <a:xfrm>
            <a:off x="376953" y="802189"/>
            <a:ext cx="631890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Remarque :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laboratoire utilise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base de données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AdventureWorksDW2016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98" y="2606379"/>
            <a:ext cx="2591162" cy="2076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99" y="2698709"/>
            <a:ext cx="3731960" cy="202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133" y="793960"/>
            <a:ext cx="553670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Changer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visualisation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MultirowCard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 scène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maintenant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133" y="3153961"/>
            <a:ext cx="9744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</a:rPr>
              <a:t>Ajouter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Année civile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</a:rPr>
              <a:t>de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DimDate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</a:rPr>
              <a:t>et désactiver le résumé dessus</a:t>
            </a:r>
            <a:endParaRPr xmlns:a="http://schemas.openxmlformats.org/drawingml/2006/main"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133" y="192505"/>
            <a:ext cx="1528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cartes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2" y="1307443"/>
            <a:ext cx="3450450" cy="1470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1" y="3624663"/>
            <a:ext cx="3229426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82" y="3624663"/>
            <a:ext cx="2495898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413" y="3624663"/>
            <a:ext cx="2897873" cy="296798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46388" y="3624663"/>
            <a:ext cx="1597898" cy="225442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2024-12-26T12:00:01Z</dcterms:created>
  <dcterms:modified xsi:type="dcterms:W3CDTF">2025-01-04T16:12:36Z</dcterms:modified>
</cp:coreProperties>
</file>