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trancheurs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5491" y="2547085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trancheurs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trancheurs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017040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deux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visualisations Slicer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scène et un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carte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9" y="3411722"/>
            <a:ext cx="7611537" cy="2781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278" y="2264381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Configurer le visuel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carte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afficher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montant des ventes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33" y="1427819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Configurer le premier slicer pour afficher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partir 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278" y="1838598"/>
            <a:ext cx="945109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Configurer le deuxième slicer pour afficher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sexe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278" y="2799093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de sélectionner différentes options à partir des slicers et observez l'impact sur 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carte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trancheurs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133" y="787086"/>
            <a:ext cx="361329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dernier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8" y="1455821"/>
            <a:ext cx="4086225" cy="417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7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trancheurs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135" y="762658"/>
            <a:ext cx="110621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Modifiez les comportements visuels des deux slicers en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Dropdown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respectivement pour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l'aide de la section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puis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2104237"/>
            <a:ext cx="2176438" cy="433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1725672" y="236506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9" name="Oval 8"/>
          <p:cNvSpPr/>
          <p:nvPr/>
        </p:nvSpPr>
        <p:spPr>
          <a:xfrm>
            <a:off x="613038" y="309498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568070" y="504868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b="1" dirty="0" smtClean="0"/>
              <a:t>3</a:t>
            </a:r>
            <a:endParaRPr xmlns:a="http://schemas.openxmlformats.org/drawingml/2006/main"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42" y="2090486"/>
            <a:ext cx="1878747" cy="435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4235552" y="236506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122918" y="309498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077950" y="504868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fr" b="1" dirty="0" smtClean="0"/>
              <a:t>3</a:t>
            </a:r>
            <a:endParaRPr xmlns:a="http://schemas.openxmlformats.org/drawingml/2006/main"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11" y="2090486"/>
            <a:ext cx="4696480" cy="259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trancheurs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26" y="802775"/>
            <a:ext cx="912795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  <a:tabLst>
                <a:tab pos="285750" algn="l"/>
              </a:tabLs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maintenant de modifier le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comportement de sélection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toujours à partir de la section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0" y="1453099"/>
            <a:ext cx="329611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2025-01-04T16:49:28Z</dcterms:modified>
</cp:coreProperties>
</file>