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gp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2340" y="193404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Déployer  les reports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340" y="1852692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Déployer  les reports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597" t="11181" r="21266" b="18835"/>
          <a:stretch/>
        </p:blipFill>
        <p:spPr>
          <a:xfrm>
            <a:off x="6208032" y="868343"/>
            <a:ext cx="199380" cy="220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61" y="1440028"/>
            <a:ext cx="6467086" cy="2155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95632" y="778291"/>
            <a:ext cx="5839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Nous devons également vérifier l'état de la connexion.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23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551" y="900796"/>
            <a:ext cx="10977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En cas de modification des paramètres de connexion, il est possible de mettre à jour ou de créer une connexion avec la source de données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b="1" dirty="0"/>
              <a:t>Remarque :</a:t>
            </a:r>
            <a:r>
              <a:rPr lang="fr-FR" sz="2000" dirty="0"/>
              <a:t> Un nom d'utilisateur et un mot de passe Windows valides sont requis.</a:t>
            </a:r>
          </a:p>
          <a:p>
            <a:r>
              <a:rPr lang="fr-FR" sz="2000" b="1" dirty="0"/>
              <a:t>Remarque :</a:t>
            </a:r>
            <a:r>
              <a:rPr lang="fr-FR" sz="2000" dirty="0"/>
              <a:t> Le nom d'utilisateur doit suivre le modèle </a:t>
            </a:r>
            <a:r>
              <a:rPr lang="fr-FR" sz="2000" b="1" dirty="0" err="1"/>
              <a:t>nomordinateur</a:t>
            </a:r>
            <a:r>
              <a:rPr lang="fr-FR" sz="2000" b="1" dirty="0"/>
              <a:t>\utilisateur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3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9" y="1337562"/>
            <a:ext cx="5791422" cy="1927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926938"/>
            <a:ext cx="7928731" cy="23200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357" y="4927600"/>
            <a:ext cx="606873" cy="26607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083" t="4409" r="92311" b="89137"/>
          <a:stretch/>
        </p:blipFill>
        <p:spPr>
          <a:xfrm>
            <a:off x="5191459" y="3496053"/>
            <a:ext cx="603251" cy="203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632" y="819737"/>
            <a:ext cx="8329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Nous supposons la création d'une nouvelle connexion au fichier Excel.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5632" y="3397599"/>
            <a:ext cx="4895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Sélectionnez l'onglet </a:t>
            </a:r>
            <a:r>
              <a:rPr lang="fr-FR" sz="2000" b="1" dirty="0"/>
              <a:t>Connexions</a:t>
            </a:r>
            <a:r>
              <a:rPr lang="fr-FR" sz="2000" dirty="0"/>
              <a:t>, et apparaît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0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083" t="4409" r="92311" b="89137"/>
          <a:stretch/>
        </p:blipFill>
        <p:spPr>
          <a:xfrm>
            <a:off x="2679110" y="947259"/>
            <a:ext cx="603251" cy="203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53965"/>
          <a:stretch/>
        </p:blipFill>
        <p:spPr>
          <a:xfrm>
            <a:off x="873696" y="1361047"/>
            <a:ext cx="3933186" cy="385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46255" r="3553" b="1754"/>
          <a:stretch/>
        </p:blipFill>
        <p:spPr>
          <a:xfrm>
            <a:off x="5448233" y="1333159"/>
            <a:ext cx="3448118" cy="3953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755650" y="172720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473200" y="288925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748286" y="349062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1377819" y="413385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104900" y="5095806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5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267450" y="1901825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6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7499350" y="2540000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7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6667500" y="2982133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8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6667500" y="4308475"/>
            <a:ext cx="349250" cy="34925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9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68551" y="1624479"/>
            <a:ext cx="13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passerelle</a:t>
            </a:r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2842" y="2944428"/>
            <a:ext cx="806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nom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97536" y="3532093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nom de connexion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66285" y="4181133"/>
            <a:ext cx="1986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type de connexion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3200" y="5184158"/>
            <a:ext cx="2147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en-US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chemin</a:t>
            </a:r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la source 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7702" y="1922561"/>
            <a:ext cx="2737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méthode d’authentification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48600" y="2540000"/>
            <a:ext cx="2073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nom de </a:t>
            </a:r>
            <a:r>
              <a:rPr lang="en-US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l’utilisateur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07085" y="3063875"/>
            <a:ext cx="1535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mot de </a:t>
            </a:r>
            <a:r>
              <a:rPr lang="en-US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passe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2312" y="4349948"/>
            <a:ext cx="2022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en-US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niveau</a:t>
            </a:r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privacité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48" y="827663"/>
            <a:ext cx="244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Cliquez</a:t>
            </a:r>
            <a:r>
              <a:rPr lang="en-US" sz="2000" dirty="0"/>
              <a:t> sur le </a:t>
            </a:r>
            <a:r>
              <a:rPr lang="en-US" sz="2000" dirty="0" err="1"/>
              <a:t>bouton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7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9" y="2146074"/>
            <a:ext cx="5877745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3249761" y="4025900"/>
            <a:ext cx="353246" cy="26607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64061" y="4629573"/>
            <a:ext cx="1680396" cy="29802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65" y="2146074"/>
            <a:ext cx="5428281" cy="29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6685111" y="3400258"/>
            <a:ext cx="5141146" cy="29802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89" y="980762"/>
            <a:ext cx="108702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possible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partager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connexion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source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d'autres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l'espace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travail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recherchant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e-mail et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ajoutant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70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7355" y="2625277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5266" y="256318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297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926" y="978860"/>
            <a:ext cx="6398509" cy="3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atelier nécessite un compte Power BI </a:t>
            </a:r>
            <a:endParaRPr lang="fr-FR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5" y="1415396"/>
            <a:ext cx="1121801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lang="en-US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</a:t>
            </a:r>
            <a:r>
              <a:rPr lang="en-US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utilize </a:t>
            </a:r>
            <a:r>
              <a:rPr lang="en-US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Sample1.pbix</a:t>
            </a:r>
            <a:r>
              <a:rPr lang="en-US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Produits.xlsx </a:t>
            </a:r>
            <a:r>
              <a:rPr lang="en-US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en-US" sz="2000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dossier </a:t>
            </a:r>
            <a:r>
              <a:rPr lang="en-US" sz="20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 Sources</a:t>
            </a:r>
            <a:r>
              <a:rPr lang="en-US" sz="2000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9" y="2012796"/>
            <a:ext cx="5782482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32" y="817659"/>
            <a:ext cx="10663418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Enregistrez le rapport et publiez-le dans l'espace de travail de votre choix en cliquant sur le bouton Sélectionner.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756178"/>
            <a:ext cx="4477375" cy="1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64" y="1756178"/>
            <a:ext cx="4572638" cy="439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63" y="1407462"/>
            <a:ext cx="5572903" cy="417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67" y="1407462"/>
            <a:ext cx="4667901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72" y="3822514"/>
            <a:ext cx="4629796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3141962" y="1794424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9131396" y="1612231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8760136" y="3991497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5008" y="736672"/>
            <a:ext cx="9480885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Sélectionnez l’espace de travail où le rapport va être publié Ex: </a:t>
            </a:r>
            <a:r>
              <a:rPr lang="fr-FR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8" y="1304334"/>
            <a:ext cx="9291067" cy="5085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07525" y="5170141"/>
            <a:ext cx="8852199" cy="90752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529" y="736672"/>
            <a:ext cx="990600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Remarquez la présence de deux fichiers au niveau de la liste au niveau de l’espace de travail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529" y="826155"/>
            <a:ext cx="11088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Le deuxième fichier </a:t>
            </a:r>
            <a:r>
              <a:rPr lang="fr-FR" sz="2000" b="1" dirty="0"/>
              <a:t>Modèle Sémantique</a:t>
            </a:r>
            <a:r>
              <a:rPr lang="fr-FR" sz="2000" dirty="0"/>
              <a:t> est la présentation du modèle de données qui fournit une couche d'abstraction structurée, significative et conviviale pour les données.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74" y="1656656"/>
            <a:ext cx="4026107" cy="377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066" y="1656656"/>
            <a:ext cx="4551244" cy="38503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51315" y="5053263"/>
            <a:ext cx="378135" cy="453763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1314" y="1864323"/>
            <a:ext cx="2203267" cy="35636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062626" y="3135085"/>
            <a:ext cx="763146" cy="6325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09" y="1303194"/>
            <a:ext cx="3210373" cy="5296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7" y="1940394"/>
            <a:ext cx="5465713" cy="2799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039512" y="2035055"/>
            <a:ext cx="1031218" cy="278492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54623" y="1303195"/>
            <a:ext cx="375385" cy="4431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49410" y="5642584"/>
            <a:ext cx="3171872" cy="4431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64086" y="1199722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0591686" y="5539111"/>
            <a:ext cx="371260" cy="36438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47426" y="805325"/>
            <a:ext cx="11086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Ensuite, la passerelle doit être vérifiée et configurée correctement pour garantir que les données sont actualisées lorsque cela est nécessaire.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7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4" y="1314961"/>
            <a:ext cx="9062776" cy="288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46888" y="3870730"/>
            <a:ext cx="8937744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234" y="819913"/>
            <a:ext cx="10193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Nous devons vérifier si la connexion est créée et établie avec la source de données locale.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4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38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Déployer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les rapports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6" y="1349385"/>
            <a:ext cx="10136311" cy="3050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535206" y="2028180"/>
            <a:ext cx="2832578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5206" y="3665620"/>
            <a:ext cx="1046175" cy="3300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597" t="11181" r="21266" b="18835"/>
          <a:stretch/>
        </p:blipFill>
        <p:spPr>
          <a:xfrm>
            <a:off x="8512629" y="753685"/>
            <a:ext cx="308237" cy="340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93" y="5299996"/>
            <a:ext cx="1521287" cy="1038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7509" y="753685"/>
            <a:ext cx="892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Sinon, nous devons vérifier la passerelle de données en cliquant sur le </a:t>
            </a:r>
            <a:r>
              <a:rPr lang="fr-FR" sz="2000" dirty="0" smtClean="0"/>
              <a:t>bouton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4416" y="4665392"/>
            <a:ext cx="5839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/>
              <a:t>Nous devons également vérifier l'état de la connexion.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6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377</Words>
  <Application>Microsoft Office PowerPoint</Application>
  <PresentationFormat>Widescreen</PresentationFormat>
  <Paragraphs>70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</cp:revision>
  <dcterms:created xsi:type="dcterms:W3CDTF">2024-12-26T12:00:01Z</dcterms:created>
  <dcterms:modified xsi:type="dcterms:W3CDTF">2025-02-27T10:30:55Z</dcterms:modified>
</cp:coreProperties>
</file>