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3792" y="1714042"/>
            <a:ext cx="9047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Gérer les espaces de travail et les </a:t>
            </a:r>
            <a:r>
              <a:rPr lang="fr-FR" sz="66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utlisateurs</a:t>
            </a:r>
            <a:endParaRPr lang="en-US" sz="6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289" y="1660187"/>
            <a:ext cx="90477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Gérer les espaces de travail et les </a:t>
            </a:r>
            <a:r>
              <a:rPr lang="fr-FR" sz="6600" b="1" dirty="0" err="1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utlisateurs</a:t>
            </a:r>
            <a:endParaRPr lang="en-US" sz="6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Gérer les espaces de travail et les utilisateurs 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949" y="1754839"/>
            <a:ext cx="403601" cy="4663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583" y="1711326"/>
            <a:ext cx="1845574" cy="4912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2117"/>
          <a:stretch/>
        </p:blipFill>
        <p:spPr>
          <a:xfrm>
            <a:off x="4436352" y="1612172"/>
            <a:ext cx="1776294" cy="2853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632" y="811952"/>
            <a:ext cx="6816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Remarque : Ce laboratoire nécessite un compte Power Services.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21889" y="1212062"/>
            <a:ext cx="8537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 espace de travail partagé en sélectionnant </a:t>
            </a:r>
            <a:r>
              <a:rPr lang="fr-FR" sz="2000" b="1" dirty="0" err="1"/>
              <a:t>Workspaces</a:t>
            </a:r>
            <a:r>
              <a:rPr lang="fr-FR" sz="2000" dirty="0"/>
              <a:t>, puis en cliquant sur le bouton </a:t>
            </a:r>
            <a:r>
              <a:rPr lang="fr-FR" sz="2000" b="1" dirty="0"/>
              <a:t>New </a:t>
            </a:r>
            <a:r>
              <a:rPr lang="fr-FR" sz="2000" b="1" dirty="0" err="1"/>
              <a:t>workspace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295632" y="2050798"/>
            <a:ext cx="6061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Nommez l’espace de travail partagé </a:t>
            </a:r>
            <a:r>
              <a:rPr lang="fr-FR" sz="2000" b="1" dirty="0"/>
              <a:t>SharedWorkspace1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Gérer les espaces de travail et les utilisateurs 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4" y="1376842"/>
            <a:ext cx="7668127" cy="327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04" y="2237362"/>
            <a:ext cx="8241230" cy="40494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5632" y="761916"/>
            <a:ext cx="5223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Comparez</a:t>
            </a:r>
            <a:r>
              <a:rPr lang="en-US" sz="2000" dirty="0"/>
              <a:t> </a:t>
            </a:r>
            <a:r>
              <a:rPr lang="en-US" sz="2000" b="1" dirty="0"/>
              <a:t>My Workspace</a:t>
            </a:r>
            <a:r>
              <a:rPr lang="en-US" sz="2000" dirty="0"/>
              <a:t> à </a:t>
            </a:r>
            <a:r>
              <a:rPr lang="en-US" sz="2000" b="1" dirty="0"/>
              <a:t>SharedWorkspace1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94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Gérer les espaces de travail et les utilisateurs 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200" y="3499949"/>
            <a:ext cx="5486000" cy="213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33918"/>
          <a:stretch/>
        </p:blipFill>
        <p:spPr>
          <a:xfrm>
            <a:off x="393297" y="1331703"/>
            <a:ext cx="5753903" cy="1982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085568" y="3499949"/>
            <a:ext cx="1700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My workspace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156168" y="5729803"/>
            <a:ext cx="20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 workspace 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7200900" y="3917950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622900" y="3869281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5632" y="785341"/>
            <a:ext cx="8463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la différence entre les menus de droite des deux espaces de travail.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36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Gérer les espaces de travail et les utilisateurs 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696549"/>
            <a:ext cx="5486000" cy="2139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2304600" y="3926403"/>
            <a:ext cx="208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Shared workspace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03" y="1696549"/>
            <a:ext cx="3181794" cy="232442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5632" y="826671"/>
            <a:ext cx="113417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Cliquez sur </a:t>
            </a:r>
            <a:r>
              <a:rPr lang="fr-FR" sz="2000" b="1" dirty="0"/>
              <a:t>Manage Access</a:t>
            </a:r>
            <a:r>
              <a:rPr lang="fr-FR" sz="2000" dirty="0"/>
              <a:t> et notez que nous pouvons ajouter des utilisateurs ou des groupes, notez également la présence de l'administrateur.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29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Gérer les espaces de travail et les utilisateurs 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32" y="1583705"/>
            <a:ext cx="3172268" cy="4420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596900" y="3168650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498200" y="3609663"/>
            <a:ext cx="368300" cy="3683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6080" y="3159344"/>
            <a:ext cx="15768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Inviter par email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2039380" y="4215776"/>
            <a:ext cx="16432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Définir</a:t>
            </a:r>
            <a:r>
              <a:rPr lang="en-US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un profile</a:t>
            </a:r>
            <a:endParaRPr lang="en-US" sz="14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24300" y="1583705"/>
            <a:ext cx="48933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Full control.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Member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éditer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rapports/datasets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Contributor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Publier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propres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rapports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Viewer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seulement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voir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091" y="744574"/>
            <a:ext cx="106817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Il est possible d’inviter un utilisateur à collaborer au sein de l’espace de travail partagé et de définir un profil relatif à cet utilisateur.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422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Gérer les espaces de travail et les utilisateurs 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982" y="1597968"/>
            <a:ext cx="3965218" cy="3469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818" y="1597968"/>
            <a:ext cx="3658613" cy="3469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5600700" y="3024776"/>
            <a:ext cx="698500" cy="6159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2194" y="858644"/>
            <a:ext cx="67455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Nous pouvons rechercher un utilisateur par nom ou par e-mail.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213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6697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Gérer les espaces de travail et les utilisateurs 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03" y="1453847"/>
            <a:ext cx="3181794" cy="4344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90" y="1198065"/>
            <a:ext cx="181000" cy="1619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29150" y="4165600"/>
            <a:ext cx="1530350" cy="1632253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46051" y="743040"/>
            <a:ext cx="10819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Nous pouvons ensuite gérer les utilisateurs au sein de l’espace de travail en cliquant sur le bouton flèche comme suit.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86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68103" y="256119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487" y="249286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247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34</cp:revision>
  <dcterms:created xsi:type="dcterms:W3CDTF">2024-12-26T12:00:01Z</dcterms:created>
  <dcterms:modified xsi:type="dcterms:W3CDTF">2025-02-27T10:39:02Z</dcterms:modified>
</cp:coreProperties>
</file>