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508" autoAdjust="0"/>
  </p:normalViewPr>
  <p:slideViewPr>
    <p:cSldViewPr snapToGrid="0">
      <p:cViewPr varScale="1">
        <p:scale>
          <a:sx n="93" d="100"/>
          <a:sy n="93" d="100"/>
        </p:scale>
        <p:origin x="11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cd_catalog.x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4877" y="1879046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Travailler avec les </a:t>
            </a:r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Dataflows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2375" y="1818314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Travailler avec les </a:t>
            </a:r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Dataflows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Travailler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avec les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1" y="1431711"/>
            <a:ext cx="1952749" cy="3380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90550" y="4470400"/>
            <a:ext cx="1835150" cy="34187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0550" y="2089150"/>
            <a:ext cx="558800" cy="857250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9549" y="800652"/>
            <a:ext cx="422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Sélectionnez </a:t>
            </a:r>
            <a:r>
              <a:rPr lang="fr-FR" sz="2000" b="1" dirty="0" err="1"/>
              <a:t>Get</a:t>
            </a:r>
            <a:r>
              <a:rPr lang="fr-FR" sz="2000" b="1" dirty="0"/>
              <a:t> Data</a:t>
            </a:r>
            <a:r>
              <a:rPr lang="fr-FR" sz="2000" dirty="0"/>
              <a:t>, puis </a:t>
            </a:r>
            <a:r>
              <a:rPr lang="fr-FR" sz="2000" b="1" dirty="0"/>
              <a:t>Web Page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766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Travailler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avec les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76" y="1615797"/>
            <a:ext cx="3934374" cy="3982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649393" y="906831"/>
            <a:ext cx="555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hlinkClick r:id="rId3"/>
              </a:rPr>
              <a:t>https://www.w3schools.com/xml/cd_catalog.xml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8029" y="906831"/>
            <a:ext cx="4388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Configurez ensuite la source de données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34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Travailler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avec les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32252"/>
            <a:ext cx="5609684" cy="4530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0" y="2295415"/>
            <a:ext cx="6197919" cy="4286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52925" y="756036"/>
            <a:ext cx="9457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Sélectionnez </a:t>
            </a:r>
            <a:r>
              <a:rPr lang="fr-FR" sz="2000" b="1" dirty="0"/>
              <a:t>Table 01</a:t>
            </a:r>
            <a:r>
              <a:rPr lang="fr-FR" sz="2000" dirty="0"/>
              <a:t>, elle sera notre source de données, puis cliquez sur </a:t>
            </a:r>
            <a:r>
              <a:rPr lang="fr-FR" sz="2000" b="1" dirty="0" err="1"/>
              <a:t>Create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2925" y="1199835"/>
            <a:ext cx="11025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Modifiez les en-têtes des colonnes pour leur donner des noms plus significatifs, puis cliquez sur </a:t>
            </a:r>
            <a:r>
              <a:rPr lang="fr-FR" sz="2000" b="1" dirty="0" err="1"/>
              <a:t>Publish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536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Travailler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avec les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99" y="1474988"/>
            <a:ext cx="8301425" cy="423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83555" y="905775"/>
            <a:ext cx="8275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Nous devrions noter la présence du </a:t>
            </a:r>
            <a:r>
              <a:rPr lang="fr-FR" sz="2000" b="1" dirty="0" err="1"/>
              <a:t>DataFlow</a:t>
            </a:r>
            <a:r>
              <a:rPr lang="fr-FR" sz="2000" dirty="0"/>
              <a:t> nouvellement créé.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740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Travailler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avec les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2" y="1553066"/>
            <a:ext cx="5042764" cy="398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52925" y="736672"/>
            <a:ext cx="10901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Remarquez maintenant la présence du </a:t>
            </a:r>
            <a:r>
              <a:rPr lang="fr-FR" sz="2000" b="1" dirty="0" err="1"/>
              <a:t>DataFlow</a:t>
            </a:r>
            <a:r>
              <a:rPr lang="fr-FR" sz="2000" dirty="0"/>
              <a:t> dans </a:t>
            </a:r>
            <a:r>
              <a:rPr lang="fr-FR" sz="2000" b="1" dirty="0"/>
              <a:t>Power BI Desktop</a:t>
            </a:r>
            <a:r>
              <a:rPr lang="fr-FR" sz="2000" dirty="0"/>
              <a:t>. Les données sont prêtes à être utilisées.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574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91856" y="261619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9979" y="2547870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Travailler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avec les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4" y="1919506"/>
            <a:ext cx="3125506" cy="41543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5631" y="742877"/>
            <a:ext cx="10718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/>
              <a:t>Note </a:t>
            </a:r>
            <a:r>
              <a:rPr lang="fr-FR" sz="2000" b="1" dirty="0"/>
              <a:t>: </a:t>
            </a:r>
            <a:r>
              <a:rPr lang="fr-FR" sz="2000" dirty="0"/>
              <a:t>Ce laboratoire nécessite un compte Power BI Services avec des privilèges administrateur.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95631" y="1161914"/>
            <a:ext cx="5477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Ouvrez</a:t>
            </a:r>
            <a:r>
              <a:rPr lang="en-US" sz="2000" dirty="0"/>
              <a:t> </a:t>
            </a:r>
            <a:r>
              <a:rPr lang="en-US" sz="2000" b="1" dirty="0"/>
              <a:t>Power BI Desktop</a:t>
            </a:r>
            <a:r>
              <a:rPr lang="en-US" sz="2000" dirty="0"/>
              <a:t>, </a:t>
            </a:r>
            <a:r>
              <a:rPr lang="en-US" sz="2000" dirty="0" err="1"/>
              <a:t>sélectionnez</a:t>
            </a:r>
            <a:r>
              <a:rPr lang="en-US" sz="2000" dirty="0"/>
              <a:t> </a:t>
            </a:r>
            <a:r>
              <a:rPr lang="en-US" sz="2000" b="1" dirty="0" err="1"/>
              <a:t>Dataflows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Travailler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avec les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30" y="2213028"/>
            <a:ext cx="6592220" cy="2391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62929" y="875882"/>
            <a:ext cx="2315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Cliquez</a:t>
            </a:r>
            <a:r>
              <a:rPr lang="en-US" sz="2000" dirty="0"/>
              <a:t> sur </a:t>
            </a:r>
            <a:r>
              <a:rPr lang="en-US" sz="2000" b="1" dirty="0"/>
              <a:t>Connect</a:t>
            </a:r>
            <a:r>
              <a:rPr lang="en-US" sz="20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929" y="1415202"/>
            <a:ext cx="8784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/>
              <a:t>Note </a:t>
            </a:r>
            <a:r>
              <a:rPr lang="fr-FR" sz="2000" b="1" dirty="0"/>
              <a:t>: </a:t>
            </a:r>
            <a:r>
              <a:rPr lang="fr-FR" sz="2000" dirty="0"/>
              <a:t>Nous devons nous connecter avec un compte Power BI Services.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979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Travailler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avec les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74" y="1568049"/>
            <a:ext cx="5948846" cy="4632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52926" y="829195"/>
            <a:ext cx="8454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Si c'est la première ouverture, aucun </a:t>
            </a:r>
            <a:r>
              <a:rPr lang="fr-FR" sz="2000" b="1" dirty="0" err="1"/>
              <a:t>Dataflow</a:t>
            </a:r>
            <a:r>
              <a:rPr lang="fr-FR" sz="2000" dirty="0"/>
              <a:t> n'est encore défini.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32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0427" y="771856"/>
            <a:ext cx="9279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Ouvrez une session </a:t>
            </a:r>
            <a:r>
              <a:rPr lang="fr-FR" b="1" dirty="0"/>
              <a:t>Power BI Services</a:t>
            </a:r>
            <a:r>
              <a:rPr lang="fr-FR" dirty="0"/>
              <a:t>, accédez à l’espace de travail partagé, cliquez sur </a:t>
            </a:r>
            <a:r>
              <a:rPr lang="fr-FR" b="1" dirty="0"/>
              <a:t>...</a:t>
            </a:r>
            <a:r>
              <a:rPr lang="fr-FR" dirty="0"/>
              <a:t>, puis choisissez </a:t>
            </a:r>
            <a:r>
              <a:rPr lang="fr-FR" b="1" dirty="0" err="1"/>
              <a:t>DataFlow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Travailler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avec les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41" y="1982803"/>
            <a:ext cx="8434481" cy="4371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26" y="1125051"/>
            <a:ext cx="110505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6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Travailler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avec les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4" y="1451211"/>
            <a:ext cx="9449954" cy="34880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8134" y="859621"/>
            <a:ext cx="8600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Voici quelques différences clés entre les deux versions de </a:t>
            </a:r>
            <a:r>
              <a:rPr lang="fr-FR" sz="2000" b="1" dirty="0" err="1"/>
              <a:t>DataFlow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976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Travailler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avec les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41" y="1982803"/>
            <a:ext cx="8434481" cy="4371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33" y="1255770"/>
            <a:ext cx="1105054" cy="3524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5632" y="878274"/>
            <a:ext cx="7694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Ouvrez une session </a:t>
            </a:r>
            <a:r>
              <a:rPr lang="fr-FR" sz="2000" b="1" dirty="0"/>
              <a:t>Power BI Services</a:t>
            </a:r>
            <a:r>
              <a:rPr lang="fr-FR" sz="2000" dirty="0"/>
              <a:t>, accédez à l’espace de travail partagé, cliquez sur </a:t>
            </a:r>
            <a:r>
              <a:rPr lang="fr-FR" sz="2000" b="1" dirty="0"/>
              <a:t>...</a:t>
            </a:r>
            <a:r>
              <a:rPr lang="fr-FR" sz="2000" dirty="0"/>
              <a:t>, puis choisissez </a:t>
            </a:r>
            <a:r>
              <a:rPr lang="fr-FR" sz="2000" b="1" dirty="0" err="1"/>
              <a:t>DataFlow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001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Travailler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avec les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96" y="1174407"/>
            <a:ext cx="1105054" cy="352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57" y="1855579"/>
            <a:ext cx="5096586" cy="2981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49" y="3282416"/>
            <a:ext cx="4948593" cy="3015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95631" y="818995"/>
            <a:ext cx="10986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Ouvrez une session </a:t>
            </a:r>
            <a:r>
              <a:rPr lang="fr-FR" sz="2000" b="1" dirty="0"/>
              <a:t>Power BI Services</a:t>
            </a:r>
            <a:r>
              <a:rPr lang="fr-FR" sz="2000" dirty="0"/>
              <a:t>, accédez à l’espace de travail partagé, cliquez sur </a:t>
            </a:r>
            <a:r>
              <a:rPr lang="fr-FR" sz="2000" b="1" dirty="0"/>
              <a:t>...</a:t>
            </a:r>
            <a:r>
              <a:rPr lang="fr-FR" sz="2000" dirty="0"/>
              <a:t>, puis choisissez </a:t>
            </a:r>
            <a:r>
              <a:rPr lang="fr-FR" sz="2000" b="1" dirty="0" err="1"/>
              <a:t>DataFlow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546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Travailler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avec les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276" y="948814"/>
            <a:ext cx="1105054" cy="352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33" y="1512238"/>
            <a:ext cx="10268792" cy="4232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78" y="2837680"/>
            <a:ext cx="4610743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95632" y="762956"/>
            <a:ext cx="6515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Notez que l’environnement est similaire à </a:t>
            </a:r>
            <a:r>
              <a:rPr lang="fr-FR" sz="2000" b="1" dirty="0"/>
              <a:t>Power BI Desktop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923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278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42</cp:revision>
  <dcterms:created xsi:type="dcterms:W3CDTF">2024-12-26T12:00:01Z</dcterms:created>
  <dcterms:modified xsi:type="dcterms:W3CDTF">2025-02-27T11:39:05Z</dcterms:modified>
</cp:coreProperties>
</file>