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0" r:id="rId5"/>
    <p:sldId id="271" r:id="rId6"/>
    <p:sldId id="272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9215" y="2518666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 functions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5360" y="2457934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 functions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</a:t>
            </a:r>
            <a:r>
              <a:rPr lang="en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8133" y="888697"/>
            <a:ext cx="74733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following data set and enter it directly.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56918"/>
              </p:ext>
            </p:extLst>
          </p:nvPr>
        </p:nvGraphicFramePr>
        <p:xfrm>
          <a:off x="629745" y="1643328"/>
          <a:ext cx="6592321" cy="173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003">
                  <a:extLst>
                    <a:ext uri="{9D8B030D-6E8A-4147-A177-3AD203B41FA5}">
                      <a16:colId xmlns:a16="http://schemas.microsoft.com/office/drawing/2014/main" val="370682353"/>
                    </a:ext>
                  </a:extLst>
                </a:gridCol>
                <a:gridCol w="2926991">
                  <a:extLst>
                    <a:ext uri="{9D8B030D-6E8A-4147-A177-3AD203B41FA5}">
                      <a16:colId xmlns:a16="http://schemas.microsoft.com/office/drawing/2014/main" val="3539795942"/>
                    </a:ext>
                  </a:extLst>
                </a:gridCol>
                <a:gridCol w="1951327">
                  <a:extLst>
                    <a:ext uri="{9D8B030D-6E8A-4147-A177-3AD203B41FA5}">
                      <a16:colId xmlns:a16="http://schemas.microsoft.com/office/drawing/2014/main" val="200701431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 dirty="0" err="1">
                          <a:effectLst/>
                        </a:rPr>
                        <a:t>SalesID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>
                          <a:effectLst/>
                        </a:rPr>
                        <a:t>Customer Name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>
                          <a:effectLst/>
                        </a:rPr>
                        <a:t>Total Sales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09730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 dirty="0" err="1">
                          <a:effectLst/>
                        </a:rPr>
                        <a:t>John </a:t>
                      </a:r>
                      <a:r>
                        <a:rPr lang="en" sz="2800" u="none" strike="noStrike" dirty="0">
                          <a:effectLst/>
                        </a:rPr>
                        <a:t>Doe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>
                          <a:effectLst/>
                        </a:rPr>
                        <a:t>1000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7322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 dirty="0">
                          <a:effectLst/>
                        </a:rPr>
                        <a:t>Jane Smith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 dirty="0">
                          <a:effectLst/>
                        </a:rPr>
                        <a:t>2000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11031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 dirty="0">
                          <a:effectLst/>
                        </a:rPr>
                        <a:t>Bob Johnson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 dirty="0">
                          <a:effectLst/>
                        </a:rPr>
                        <a:t>1500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0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0466" y="903869"/>
            <a:ext cx="71282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Query,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New Source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Empty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Rename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CalculateTax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right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panel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Editor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advanced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Editor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advance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Replace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code with: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6731" y="2597862"/>
            <a:ext cx="3530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Total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number =&gt;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let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TaxRate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= 0.15,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TaxAmount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= Total * </a:t>
            </a:r>
            <a:r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TaxRate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TaxAmount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03" y="967084"/>
            <a:ext cx="9802593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37632" y="4804601"/>
            <a:ext cx="954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5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OK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This function takes a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Total Sales value and applies a 15%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tax .</a:t>
            </a:r>
          </a:p>
        </p:txBody>
      </p:sp>
    </p:spTree>
    <p:extLst>
      <p:ext uri="{BB962C8B-B14F-4D97-AF65-F5344CB8AC3E}">
        <p14:creationId xmlns:p14="http://schemas.microsoft.com/office/powerpoint/2010/main" val="38288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3332" y="872404"/>
            <a:ext cx="86156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containing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SalesID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Customer Name, Total Sales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personalized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dialog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box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personalized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Give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name, for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 Tax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CalculateTax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pass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Sales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 argument: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488" y="2971031"/>
            <a:ext cx="3067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= </a:t>
            </a:r>
            <a:r>
              <a:rPr lang="en" sz="2000" dirty="0" err="1"/>
              <a:t>CalculateTax </a:t>
            </a:r>
            <a:r>
              <a:rPr lang="en" sz="2000" dirty="0"/>
              <a:t>([Total Sales])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3332" y="3509640"/>
            <a:ext cx="52693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</a:t>
            </a:r>
            <a:r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dirty="0" smtClean="0">
                <a:latin typeface="Arial" panose="020B0604020202020204" pitchFamily="34" charset="0"/>
              </a:rPr>
              <a:t>7.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tax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initial total:</a:t>
            </a:r>
          </a:p>
        </p:txBody>
      </p:sp>
      <p:sp>
        <p:nvSpPr>
          <p:cNvPr id="7" name="Rectangle 6"/>
          <p:cNvSpPr/>
          <p:nvPr/>
        </p:nvSpPr>
        <p:spPr>
          <a:xfrm>
            <a:off x="830488" y="4379637"/>
            <a:ext cx="2944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= [Total Sales] + [Sales Tax]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332" y="5003413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8.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OK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47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62069"/>
              </p:ext>
            </p:extLst>
          </p:nvPr>
        </p:nvGraphicFramePr>
        <p:xfrm>
          <a:off x="446617" y="1598877"/>
          <a:ext cx="9391650" cy="148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883">
                  <a:extLst>
                    <a:ext uri="{9D8B030D-6E8A-4147-A177-3AD203B41FA5}">
                      <a16:colId xmlns:a16="http://schemas.microsoft.com/office/drawing/2014/main" val="3643193735"/>
                    </a:ext>
                  </a:extLst>
                </a:gridCol>
                <a:gridCol w="2721862">
                  <a:extLst>
                    <a:ext uri="{9D8B030D-6E8A-4147-A177-3AD203B41FA5}">
                      <a16:colId xmlns:a16="http://schemas.microsoft.com/office/drawing/2014/main" val="3588608991"/>
                    </a:ext>
                  </a:extLst>
                </a:gridCol>
                <a:gridCol w="1814575">
                  <a:extLst>
                    <a:ext uri="{9D8B030D-6E8A-4147-A177-3AD203B41FA5}">
                      <a16:colId xmlns:a16="http://schemas.microsoft.com/office/drawing/2014/main" val="1399741455"/>
                    </a:ext>
                  </a:extLst>
                </a:gridCol>
                <a:gridCol w="1177021">
                  <a:extLst>
                    <a:ext uri="{9D8B030D-6E8A-4147-A177-3AD203B41FA5}">
                      <a16:colId xmlns:a16="http://schemas.microsoft.com/office/drawing/2014/main" val="3815301254"/>
                    </a:ext>
                  </a:extLst>
                </a:gridCol>
                <a:gridCol w="2084309">
                  <a:extLst>
                    <a:ext uri="{9D8B030D-6E8A-4147-A177-3AD203B41FA5}">
                      <a16:colId xmlns:a16="http://schemas.microsoft.com/office/drawing/2014/main" val="2867593651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SalesID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Customer Name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Total Sales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Sales Tax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Total with Tax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44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John Doe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1150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5676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Jane Smith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2000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300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2300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4338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Bob Johnson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1500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225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</a:rPr>
                        <a:t>1725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931539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6617" y="1017323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expected result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3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8075" y="2485566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833" y="241036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2024-12-26T12:00:01Z</dcterms:created>
  <dcterms:modified xsi:type="dcterms:W3CDTF">2025-04-08T06:47:39Z</dcterms:modified>
</cp:coreProperties>
</file>