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342" y="115027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Date </a:t>
            </a:r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algn="ctr"/>
            <a:r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model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12" y="1080654"/>
            <a:ext cx="919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Date </a:t>
            </a:r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</a:t>
            </a:r>
          </a:p>
          <a:p>
            <a:pPr algn="ctr"/>
            <a:r>
              <a:rPr lang="en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to the model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767" y="738896"/>
            <a:ext cx="1069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/>
              <a:t>This </a:t>
            </a:r>
            <a:r>
              <a:rPr lang="en" sz="2000" dirty="0" smtClean="0"/>
              <a:t>workshop uses the </a:t>
            </a:r>
            <a:r>
              <a:rPr lang="en" sz="2000" b="1" dirty="0"/>
              <a:t>Sales.xlsx </a:t>
            </a:r>
            <a:r>
              <a:rPr lang="en" sz="2000" dirty="0"/>
              <a:t>file located in the </a:t>
            </a:r>
            <a:r>
              <a:rPr lang="en" sz="2000" b="1" dirty="0" err="1" smtClean="0"/>
              <a:t>Resources </a:t>
            </a:r>
            <a:r>
              <a:rPr lang="en" sz="2000" b="1" dirty="0" smtClean="0"/>
              <a:t>\Excel Sources folder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63766" y="1232520"/>
            <a:ext cx="882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some dimensions as well as the </a:t>
            </a:r>
            <a:r>
              <a:rPr lang="en" sz="2000" b="1" dirty="0"/>
              <a:t>"Fact Sales" table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759" y="913645"/>
            <a:ext cx="40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/>
              <a:t>Generate a "Date" dimension table.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929" y="1369211"/>
            <a:ext cx="101248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Date =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2018,1,1 )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​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​​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2021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12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31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ADDCOLUMNS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CALENDAR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“Calendar Year”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“CY”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“YYYY”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Name"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"MMMM"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FORMAT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"MM"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" dirty="0">
                <a:solidFill>
                  <a:srgbClr val="A31515"/>
                </a:solidFill>
                <a:latin typeface="Consolas" panose="020B0609020204030204" pitchFamily="49" charset="0"/>
              </a:rPr>
              <a:t>"Date Key"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YEAR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10000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MONTH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100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DAY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[Date]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date dimension to the model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173594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sz="2000" dirty="0"/>
              <a:t>Switch to Model </a:t>
            </a:r>
            <a:r>
              <a:rPr lang="en" sz="2000" b="1" dirty="0"/>
              <a:t>View </a:t>
            </a:r>
            <a:r>
              <a:rPr lang="en" sz="2000" b="1" i="1" dirty="0" err="1" smtClean="0"/>
              <a:t>and </a:t>
            </a:r>
            <a:r>
              <a:rPr lang="en" sz="2000" b="1" dirty="0" smtClean="0"/>
              <a:t>drag </a:t>
            </a:r>
            <a:r>
              <a:rPr lang="en" sz="2000" dirty="0" smtClean="0"/>
              <a:t>and </a:t>
            </a:r>
            <a:r>
              <a:rPr lang="en" sz="2000" dirty="0"/>
              <a:t>drop </a:t>
            </a:r>
            <a:endParaRPr lang="en-US" sz="20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02448" y="267119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41717" y="25829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2025-04-08T06:48:29Z</dcterms:modified>
</cp:coreProperties>
</file>