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60" r:id="rId5"/>
    <p:sldId id="258" r:id="rId6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53" d="100"/>
          <a:sy n="53" d="100"/>
        </p:scale>
        <p:origin x="10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0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585" y="2250306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Related &amp; Related table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585" y="2182699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Related &amp; Related table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3412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Related &amp; Related Table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95" y="2563957"/>
            <a:ext cx="5334744" cy="2991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59801" y="934863"/>
            <a:ext cx="88290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b="1" dirty="0"/>
              <a:t>Note: </a:t>
            </a:r>
            <a:r>
              <a:rPr lang="en" sz="2000" dirty="0"/>
              <a:t>This demo uses the </a:t>
            </a:r>
            <a:r>
              <a:rPr lang="en" sz="2000" b="1" dirty="0"/>
              <a:t>DimProduct </a:t>
            </a:r>
            <a:r>
              <a:rPr lang="en" sz="2000" dirty="0"/>
              <a:t>and </a:t>
            </a:r>
            <a:r>
              <a:rPr lang="en" sz="2000" b="1" dirty="0"/>
              <a:t>FactSales </a:t>
            </a:r>
            <a:r>
              <a:rPr lang="en" sz="2000" b="1" dirty="0" smtClean="0"/>
              <a:t>tables </a:t>
            </a:r>
            <a:r>
              <a:rPr lang="en" sz="2000" dirty="0" smtClean="0"/>
              <a:t> from </a:t>
            </a:r>
            <a:r>
              <a:rPr lang="en" sz="2000" b="1" dirty="0" smtClean="0"/>
              <a:t>Sales201823.xls </a:t>
            </a:r>
            <a:r>
              <a:rPr lang="en" sz="2000" dirty="0"/>
              <a:t>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59801" y="1551796"/>
            <a:ext cx="96779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Note that the relationship between </a:t>
            </a:r>
            <a:r>
              <a:rPr lang="en" sz="2000" b="1" dirty="0" err="1"/>
              <a:t>DimProduct </a:t>
            </a:r>
            <a:r>
              <a:rPr lang="en" sz="2000" dirty="0"/>
              <a:t>and </a:t>
            </a:r>
            <a:r>
              <a:rPr lang="en" sz="2000" b="1" dirty="0" err="1" smtClean="0"/>
              <a:t>FactSales</a:t>
            </a:r>
            <a:r>
              <a:rPr lang="en" sz="2000" dirty="0" smtClean="0"/>
              <a:t> </a:t>
            </a:r>
            <a:r>
              <a:rPr lang="en" sz="2000" dirty="0"/>
              <a:t>is one-to-many.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3412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Related &amp; Related Table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2535" y="1293520"/>
            <a:ext cx="7655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Product Model=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RELATED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DimProduct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BrandName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89" y="1404683"/>
            <a:ext cx="2238687" cy="1848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599389" y="3041889"/>
            <a:ext cx="2238687" cy="210902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544" y="1823266"/>
            <a:ext cx="4744112" cy="141942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942313" y="1861000"/>
            <a:ext cx="1119344" cy="1430940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9383" y="826060"/>
            <a:ext cx="100996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Add a new calculated column </a:t>
            </a:r>
            <a:r>
              <a:rPr lang="en" sz="2000" dirty="0" smtClean="0"/>
              <a:t>added to </a:t>
            </a:r>
            <a:r>
              <a:rPr lang="en" sz="2000" dirty="0"/>
              <a:t>the </a:t>
            </a:r>
            <a:r>
              <a:rPr lang="en" sz="2000" b="1" dirty="0" smtClean="0"/>
              <a:t>FactSales table</a:t>
            </a:r>
            <a:r>
              <a:rPr lang="en" sz="2000" dirty="0" smtClean="0"/>
              <a:t> </a:t>
            </a:r>
            <a:r>
              <a:rPr lang="en" sz="2000" dirty="0"/>
              <a:t>called </a:t>
            </a:r>
            <a:r>
              <a:rPr lang="en" sz="2000" b="1" dirty="0"/>
              <a:t>"Product Model" </a:t>
            </a:r>
            <a:r>
              <a:rPr lang="en" sz="2000" dirty="0"/>
              <a:t>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99389" y="3655850"/>
            <a:ext cx="11246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b="1" dirty="0"/>
              <a:t>"Product Model" </a:t>
            </a:r>
            <a:r>
              <a:rPr lang="en" dirty="0"/>
              <a:t>column must be located at the </a:t>
            </a:r>
            <a:r>
              <a:rPr lang="en" b="1" dirty="0" err="1" smtClean="0"/>
              <a:t>FactSales </a:t>
            </a:r>
            <a:r>
              <a:rPr lang="en" dirty="0"/>
              <a:t>table level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43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3412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Related &amp; Related Table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2301" y="1893285"/>
            <a:ext cx="10557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Last Date Key =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MAXX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RELATEDTABLE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FactSales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MAX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FactSales </a:t>
            </a:r>
            <a:r>
              <a:rPr lang="en" dirty="0" smtClean="0">
                <a:solidFill>
                  <a:srgbClr val="001080"/>
                </a:solidFill>
                <a:latin typeface="Consolas" panose="020B0609020204030204" pitchFamily="49" charset="0"/>
              </a:rPr>
              <a:t>[DateKey ]</a:t>
            </a:r>
            <a:r>
              <a:rPr lang="e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7301" y="822277"/>
            <a:ext cx="111561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 smtClean="0"/>
              <a:t>Now we </a:t>
            </a:r>
            <a:r>
              <a:rPr lang="en" sz="2000" dirty="0"/>
              <a:t>consider </a:t>
            </a:r>
            <a:r>
              <a:rPr lang="en" sz="2000" dirty="0" smtClean="0"/>
              <a:t>to represent </a:t>
            </a:r>
            <a:r>
              <a:rPr lang="en" sz="2000" dirty="0"/>
              <a:t>of the product's last date key at the column level.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42301" y="1321742"/>
            <a:ext cx="105579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Create a column named </a:t>
            </a:r>
            <a:r>
              <a:rPr lang="en" sz="2000" b="1" dirty="0"/>
              <a:t>"Last Date Key" </a:t>
            </a:r>
            <a:r>
              <a:rPr lang="en" sz="2000" dirty="0"/>
              <a:t>which represents the last date key.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93871" y="2392750"/>
            <a:ext cx="109911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Note that a column has been added to the column collection called </a:t>
            </a:r>
            <a:r>
              <a:rPr lang="en" sz="2000" b="1" dirty="0"/>
              <a:t>"Last Date Key" </a:t>
            </a:r>
            <a:r>
              <a:rPr lang="en" sz="2000" dirty="0"/>
              <a:t>, which contains values corresponding to the last boarding date.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54" y="3254099"/>
            <a:ext cx="11126433" cy="316513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682939" y="3432980"/>
            <a:ext cx="845648" cy="3011675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</TotalTime>
  <Words>165</Words>
  <Application>Microsoft Office PowerPoint</Application>
  <PresentationFormat>Widescreen</PresentationFormat>
  <Paragraphs>17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26</cp:revision>
  <dcterms:created xsi:type="dcterms:W3CDTF">2024-12-26T12:00:01Z</dcterms:created>
  <dcterms:modified xsi:type="dcterms:W3CDTF">2025-04-07T17:15:02Z</dcterms:modified>
</cp:coreProperties>
</file>