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53" d="100"/>
          <a:sy n="53" d="100"/>
        </p:scale>
        <p:origin x="10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5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6719" y="2215930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ALL &amp; ALLEXPECT &amp; ALLSELETED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4842" y="2162074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ALL &amp; ALLEXPECT &amp; ALLSELETED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46076"/>
              </p:ext>
            </p:extLst>
          </p:nvPr>
        </p:nvGraphicFramePr>
        <p:xfrm>
          <a:off x="596131" y="1694579"/>
          <a:ext cx="4159112" cy="442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45">
                  <a:extLst>
                    <a:ext uri="{9D8B030D-6E8A-4147-A177-3AD203B41FA5}">
                      <a16:colId xmlns:a16="http://schemas.microsoft.com/office/drawing/2014/main" val="1537391777"/>
                    </a:ext>
                  </a:extLst>
                </a:gridCol>
                <a:gridCol w="1003777">
                  <a:extLst>
                    <a:ext uri="{9D8B030D-6E8A-4147-A177-3AD203B41FA5}">
                      <a16:colId xmlns:a16="http://schemas.microsoft.com/office/drawing/2014/main" val="4018427555"/>
                    </a:ext>
                  </a:extLst>
                </a:gridCol>
                <a:gridCol w="948776">
                  <a:extLst>
                    <a:ext uri="{9D8B030D-6E8A-4147-A177-3AD203B41FA5}">
                      <a16:colId xmlns:a16="http://schemas.microsoft.com/office/drawing/2014/main" val="202607933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136018457"/>
                    </a:ext>
                  </a:extLst>
                </a:gridCol>
              </a:tblGrid>
              <a:tr h="1843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Name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Color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Size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323533341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Product1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Green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Little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470709322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Product2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Blue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Little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105851555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Product3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Blue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Little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571228049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Product1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Blue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Little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117339426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Product2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Blue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Little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473226579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Product3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Blue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AVERAGE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009479475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Product1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Blue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AVERAGE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2917212762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Product2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Blue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Big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701289988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Product3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Blue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Big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3314529594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Product1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Big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140867290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Product2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Big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869518065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Product3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Big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07213503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3141"/>
              </p:ext>
            </p:extLst>
          </p:nvPr>
        </p:nvGraphicFramePr>
        <p:xfrm>
          <a:off x="5120679" y="1694579"/>
          <a:ext cx="1244600" cy="381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3216434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180120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Sales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7585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63225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30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495923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97621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58795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9845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45296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8522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40573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921801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7584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90552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30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20488179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4383" y="702296"/>
            <a:ext cx="99950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demonstration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directly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reasons of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simplicity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0" y="2786133"/>
            <a:ext cx="2600325" cy="3248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894" y="2786133"/>
            <a:ext cx="8107342" cy="3248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54382" y="848200"/>
            <a:ext cx="9817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Add a relationship between the two tables based on the </a:t>
            </a:r>
            <a:r>
              <a:rPr lang="en" sz="2000" b="1" dirty="0"/>
              <a:t>ID column </a:t>
            </a:r>
            <a:r>
              <a:rPr lang="en" sz="2000" dirty="0"/>
              <a:t>on both sides.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54382" y="1494064"/>
            <a:ext cx="114334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Add a Table visualization to the scene with the product characteristics: </a:t>
            </a:r>
            <a:r>
              <a:rPr lang="en" sz="2000" b="1" dirty="0"/>
              <a:t>Name </a:t>
            </a:r>
            <a:r>
              <a:rPr lang="en" sz="2000" dirty="0"/>
              <a:t>, </a:t>
            </a:r>
            <a:r>
              <a:rPr lang="en" sz="2000" b="1" dirty="0"/>
              <a:t>Color </a:t>
            </a:r>
            <a:r>
              <a:rPr lang="en" sz="2000" dirty="0"/>
              <a:t>and </a:t>
            </a:r>
            <a:r>
              <a:rPr lang="en" sz="2000" b="1" dirty="0"/>
              <a:t>Size </a:t>
            </a:r>
            <a:r>
              <a:rPr lang="en" sz="2000" dirty="0"/>
              <a:t>, with the sum of sales as the aggregation.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311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179" y="1334214"/>
            <a:ext cx="9024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all 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5F5F5F"/>
                </a:solidFill>
                <a:latin typeface="Consolas" panose="020B0609020204030204" pitchFamily="49" charset="0"/>
              </a:rPr>
              <a:t>ProductFact </a:t>
            </a:r>
            <a:r>
              <a:rPr lang="en" dirty="0">
                <a:solidFill>
                  <a:srgbClr val="5F5F5F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5F5F5F"/>
                </a:solidFill>
                <a:latin typeface="Consolas" panose="020B0609020204030204" pitchFamily="49" charset="0"/>
              </a:rPr>
              <a:t>Sales </a:t>
            </a:r>
            <a:r>
              <a:rPr lang="en" dirty="0">
                <a:solidFill>
                  <a:srgbClr val="5F5F5F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ALL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5F5F5F"/>
                </a:solidFill>
                <a:latin typeface="Consolas" panose="020B0609020204030204" pitchFamily="49" charset="0"/>
              </a:rPr>
              <a:t>ProductDim </a:t>
            </a:r>
            <a:r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14" y="2403007"/>
            <a:ext cx="2809875" cy="3303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49178" y="764835"/>
            <a:ext cx="9932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Add a measure named </a:t>
            </a:r>
            <a:r>
              <a:rPr lang="en" sz="2000" b="1" dirty="0"/>
              <a:t>"all" </a:t>
            </a:r>
            <a:r>
              <a:rPr lang="en" sz="2000" dirty="0"/>
              <a:t>to the </a:t>
            </a:r>
            <a:r>
              <a:rPr lang="en" sz="2000" b="1" dirty="0" err="1"/>
              <a:t>FactProduct table </a:t>
            </a:r>
            <a:r>
              <a:rPr lang="en" sz="2000" dirty="0"/>
              <a:t>with the formula.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49178" y="1750681"/>
            <a:ext cx="3889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Add the measurement to the visualization.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03062" y="5903042"/>
            <a:ext cx="11088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"all" </a:t>
            </a:r>
            <a:r>
              <a:rPr lang="en" sz="2000" dirty="0"/>
              <a:t>measure displays the same result as </a:t>
            </a:r>
            <a:r>
              <a:rPr lang="en" sz="2000" b="1" dirty="0"/>
              <a:t>"Total" </a:t>
            </a:r>
            <a:r>
              <a:rPr lang="en" sz="2000" dirty="0"/>
              <a:t>and removes the filter during the sales sum calculation operation.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76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61" y="2038201"/>
            <a:ext cx="4016392" cy="30700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7961" y="1525513"/>
            <a:ext cx="10850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ALL EX COLOR 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Sales[Sales]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ALLEXCEPT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Products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Products[Color]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73673" y="22105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b="1" dirty="0"/>
              <a:t>Blue </a:t>
            </a:r>
            <a:r>
              <a:rPr lang="en" dirty="0"/>
              <a:t>= 20 + 10 +25 + 40 + 10 +15 + 20</a:t>
            </a:r>
          </a:p>
          <a:p>
            <a:r>
              <a:rPr lang="en" b="1" dirty="0"/>
              <a:t>Green </a:t>
            </a:r>
            <a:r>
              <a:rPr lang="en" dirty="0"/>
              <a:t>= 10</a:t>
            </a:r>
          </a:p>
          <a:p>
            <a:r>
              <a:rPr lang="en" b="1" dirty="0" err="1"/>
              <a:t>Red </a:t>
            </a:r>
            <a:r>
              <a:rPr lang="en" dirty="0"/>
              <a:t>= 10 + 25 + 30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0009" y="833357"/>
            <a:ext cx="113166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named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"ALL EX COLOR"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cancels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application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the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the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201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756" y="1239477"/>
            <a:ext cx="10234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ALL EX </a:t>
            </a:r>
            <a:r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(Sales[Sales]),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ALLEXCEPT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(Products, Products[Size]))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56" y="1776658"/>
            <a:ext cx="5515053" cy="3384237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3760" y="770831"/>
            <a:ext cx="94550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"ALL EX SIZE"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cancels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the size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criterion .</a:t>
            </a:r>
          </a:p>
        </p:txBody>
      </p:sp>
    </p:spTree>
    <p:extLst>
      <p:ext uri="{BB962C8B-B14F-4D97-AF65-F5344CB8AC3E}">
        <p14:creationId xmlns:p14="http://schemas.microsoft.com/office/powerpoint/2010/main" val="125593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8550" y="1485165"/>
            <a:ext cx="8811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ALL SELECT 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(Sales[Sales]),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ALLSELECTED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(Products))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91" y="1967874"/>
            <a:ext cx="5875480" cy="3107226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4383" y="671519"/>
            <a:ext cx="115613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the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instead of </a:t>
            </a:r>
            <a:r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"ALL SELECT"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cancels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 operations ,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the size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criterion .​​</a:t>
            </a:r>
          </a:p>
        </p:txBody>
      </p:sp>
    </p:spTree>
    <p:extLst>
      <p:ext uri="{BB962C8B-B14F-4D97-AF65-F5344CB8AC3E}">
        <p14:creationId xmlns:p14="http://schemas.microsoft.com/office/powerpoint/2010/main" val="258971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88" y="1347964"/>
            <a:ext cx="3181794" cy="411537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4988" y="746230"/>
            <a:ext cx="85587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Slicer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the scene and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to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66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2837" y="2705572"/>
            <a:ext cx="6482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r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​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837" y="2623497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404</Words>
  <Application>Microsoft Office PowerPoint</Application>
  <PresentationFormat>Widescreen</PresentationFormat>
  <Paragraphs>109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2024-12-26T12:00:01Z</dcterms:created>
  <dcterms:modified xsi:type="dcterms:W3CDTF">2025-04-07T17:39:22Z</dcterms:modified>
</cp:coreProperties>
</file>