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38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8596" y="1319642"/>
            <a:ext cx="91348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</a:t>
            </a:r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ecomposition</a:t>
            </a:r>
          </a:p>
          <a:p>
            <a:pPr algn="ctr"/>
            <a:r>
              <a:rPr lang="en" sz="8000" b="1" dirty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TREE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algn="ctr"/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7866" y="1375790"/>
            <a:ext cx="91348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</a:t>
            </a:r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ecomposition</a:t>
            </a:r>
          </a:p>
          <a:p>
            <a:pPr algn="ctr"/>
            <a:r>
              <a:rPr lang="en" sz="80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TREE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algn="ctr"/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686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Decomposition tree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135" y="756271"/>
            <a:ext cx="8636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Note: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This workshop is based on the Excel file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Sales.xlsx in the Excel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135" y="1227704"/>
            <a:ext cx="417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a decay tree to the scene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532"/>
          <a:stretch/>
        </p:blipFill>
        <p:spPr>
          <a:xfrm>
            <a:off x="462775" y="1870051"/>
            <a:ext cx="5151065" cy="3093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686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Decomposition tree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97" y="2010515"/>
            <a:ext cx="1648055" cy="1695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63086" y="835819"/>
            <a:ext cx="8980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returned quantity from the FactSales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table to the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analysis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channel name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endParaRPr lang="f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to the type of promotion and the brand name and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observe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27210" r="22090"/>
          <a:stretch/>
        </p:blipFill>
        <p:spPr>
          <a:xfrm>
            <a:off x="2712068" y="2010515"/>
            <a:ext cx="2637985" cy="883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3485720" y="2858358"/>
            <a:ext cx="41251" cy="13762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122926" y="4234567"/>
            <a:ext cx="3212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total </a:t>
            </a: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quantity returned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177018" y="2241311"/>
            <a:ext cx="1993803" cy="893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170821" y="2010515"/>
            <a:ext cx="2278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Suggestions for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0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686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Decomposition tree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2463" y="801444"/>
            <a:ext cx="256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Click on the sign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5386" r="13008" b="11221"/>
          <a:stretch/>
        </p:blipFill>
        <p:spPr>
          <a:xfrm>
            <a:off x="323132" y="1650044"/>
            <a:ext cx="5166871" cy="1959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Arrow Connector 5"/>
          <p:cNvCxnSpPr>
            <a:stCxn id="13" idx="1"/>
          </p:cNvCxnSpPr>
          <p:nvPr/>
        </p:nvCxnSpPr>
        <p:spPr>
          <a:xfrm flipH="1">
            <a:off x="3767603" y="1730105"/>
            <a:ext cx="2792474" cy="1765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60077" y="298944"/>
            <a:ext cx="36713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If you click first, Power BI will suggest it based on</a:t>
            </a:r>
          </a:p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IA which axis of analysis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comes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first, i.e. the type of promotion</a:t>
            </a:r>
          </a:p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or the brand name or the channel name and that gives</a:t>
            </a:r>
          </a:p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highest values of the return quantities based on this</a:t>
            </a:r>
          </a:p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Axis of analysis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43197" y="3667911"/>
            <a:ext cx="43714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If you click first, Power BI will suggest it based on</a:t>
            </a:r>
          </a:p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AI which analysis axis comes first is the type of promotion</a:t>
            </a:r>
          </a:p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Or the brand name or the channel name and that gives</a:t>
            </a:r>
          </a:p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lowest values of return quantities based on this</a:t>
            </a:r>
          </a:p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Axis of analysis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 flipV="1">
            <a:off x="3706874" y="2323052"/>
            <a:ext cx="2736323" cy="26375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367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686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Decomposition tree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2463" y="801444"/>
            <a:ext cx="869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Click the </a:t>
            </a:r>
            <a:r>
              <a:rPr lang="en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sign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to suggest the brand name that comes first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80" t="4100" r="-780" b="-815"/>
          <a:stretch/>
        </p:blipFill>
        <p:spPr>
          <a:xfrm>
            <a:off x="559150" y="1629745"/>
            <a:ext cx="3524742" cy="4081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48563" t="4256" r="48038" b="91328"/>
          <a:stretch/>
        </p:blipFill>
        <p:spPr>
          <a:xfrm>
            <a:off x="4585100" y="1629745"/>
            <a:ext cx="433137" cy="673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260345" y="1629745"/>
            <a:ext cx="60707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light blur indicates that the analysis axis is chosen by</a:t>
            </a:r>
          </a:p>
          <a:p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Power BI and not the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2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686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Decomposition tree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8386" y="613374"/>
            <a:ext cx="10842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Double-click on the analysis axis and a lock sign will appear, meaning the axis is now fixed and cannot be replaced until it is unlocked.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59" y="1691301"/>
            <a:ext cx="5287113" cy="40486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2401" t="3264" r="65401" b="93113"/>
          <a:stretch/>
        </p:blipFill>
        <p:spPr>
          <a:xfrm>
            <a:off x="6510802" y="595702"/>
            <a:ext cx="247508" cy="3123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691" y="1172735"/>
            <a:ext cx="2083111" cy="3810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90762" t="13096" r="326" b="25559"/>
          <a:stretch/>
        </p:blipFill>
        <p:spPr>
          <a:xfrm>
            <a:off x="7108946" y="1215467"/>
            <a:ext cx="185630" cy="2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1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05200" y="2451191"/>
            <a:ext cx="66106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2579" y="2382866"/>
            <a:ext cx="73745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231</Words>
  <Application>Microsoft Office PowerPoint</Application>
  <PresentationFormat>Widescreen</PresentationFormat>
  <Paragraphs>33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40</cp:revision>
  <dcterms:created xsi:type="dcterms:W3CDTF">2024-12-26T12:00:01Z</dcterms:created>
  <dcterms:modified xsi:type="dcterms:W3CDTF">2025-04-03T16:00:24Z</dcterms:modified>
</cp:coreProperties>
</file>