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6" r:id="rId3"/>
    <p:sldId id="264" r:id="rId4"/>
    <p:sldId id="265" r:id="rId5"/>
    <p:sldId id="267" r:id="rId6"/>
  </p:sldIdLst>
  <p:sldSz cx="36576000" cy="182880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22" autoAdjust="0"/>
  </p:normalViewPr>
  <p:slideViewPr>
    <p:cSldViewPr>
      <p:cViewPr varScale="1">
        <p:scale>
          <a:sx n="45" d="100"/>
          <a:sy n="45" d="100"/>
        </p:scale>
        <p:origin x="-132" y="-306"/>
      </p:cViewPr>
      <p:guideLst>
        <p:guide orient="horz" pos="576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D453A-86E3-446A-88E4-0FF99140416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74859-2310-4499-96B4-BC8CFA08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74859-2310-4499-96B4-BC8CFA0824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3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681135"/>
            <a:ext cx="310896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363200"/>
            <a:ext cx="256032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4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1951569"/>
            <a:ext cx="32918400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1951569"/>
            <a:ext cx="98145600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2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1751735"/>
            <a:ext cx="31089600" cy="363220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7751236"/>
            <a:ext cx="31089600" cy="4000499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11379201"/>
            <a:ext cx="65532000" cy="32186035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11379201"/>
            <a:ext cx="65532000" cy="32186035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32368"/>
            <a:ext cx="329184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093635"/>
            <a:ext cx="16160752" cy="1706032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5799667"/>
            <a:ext cx="16160752" cy="10536768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4093635"/>
            <a:ext cx="16167100" cy="1706032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5799667"/>
            <a:ext cx="16167100" cy="10536768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6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728133"/>
            <a:ext cx="12033252" cy="309880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728135"/>
            <a:ext cx="20447000" cy="15608301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3826935"/>
            <a:ext cx="12033252" cy="12509501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3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2801600"/>
            <a:ext cx="21945600" cy="1511301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1634067"/>
            <a:ext cx="21945600" cy="1097280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14312901"/>
            <a:ext cx="21945600" cy="2146299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732368"/>
            <a:ext cx="32918400" cy="30480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267201"/>
            <a:ext cx="32918400" cy="12069235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16950268"/>
            <a:ext cx="8534400" cy="973667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E91B8-602D-41E5-A728-50591787EAA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16950268"/>
            <a:ext cx="11582400" cy="973667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16950268"/>
            <a:ext cx="8534400" cy="973667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05"/>
          <p:cNvSpPr/>
          <p:nvPr/>
        </p:nvSpPr>
        <p:spPr>
          <a:xfrm>
            <a:off x="2743200" y="13716000"/>
            <a:ext cx="3657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Rear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7373600" y="6400800"/>
            <a:ext cx="3657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Side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743200" y="6400800"/>
            <a:ext cx="3657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Front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260800" y="4572000"/>
            <a:ext cx="1371600" cy="914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Isosceles Triangle 273"/>
          <p:cNvSpPr/>
          <p:nvPr/>
        </p:nvSpPr>
        <p:spPr>
          <a:xfrm rot="16200000">
            <a:off x="29718000" y="4572000"/>
            <a:ext cx="914400" cy="914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Isosceles Triangle 274"/>
          <p:cNvSpPr/>
          <p:nvPr/>
        </p:nvSpPr>
        <p:spPr>
          <a:xfrm>
            <a:off x="30632400" y="4572000"/>
            <a:ext cx="914400" cy="914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Connector 275"/>
          <p:cNvCxnSpPr/>
          <p:nvPr/>
        </p:nvCxnSpPr>
        <p:spPr>
          <a:xfrm flipV="1">
            <a:off x="29718000" y="4572000"/>
            <a:ext cx="9144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 flipV="1">
            <a:off x="30632400" y="4572000"/>
            <a:ext cx="9144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29260800" y="45720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275" idx="0"/>
          </p:cNvCxnSpPr>
          <p:nvPr/>
        </p:nvCxnSpPr>
        <p:spPr>
          <a:xfrm>
            <a:off x="29260800" y="4572000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514600" y="10972800"/>
            <a:ext cx="12344400" cy="914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/>
          <p:cNvSpPr/>
          <p:nvPr/>
        </p:nvSpPr>
        <p:spPr>
          <a:xfrm rot="16200000">
            <a:off x="10972800" y="10972800"/>
            <a:ext cx="914400" cy="914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16200000">
            <a:off x="4572000" y="10972800"/>
            <a:ext cx="914400" cy="914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/>
          <p:cNvSpPr/>
          <p:nvPr/>
        </p:nvSpPr>
        <p:spPr>
          <a:xfrm>
            <a:off x="5486400" y="10972800"/>
            <a:ext cx="914400" cy="914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>
            <a:off x="11887200" y="10972800"/>
            <a:ext cx="914400" cy="914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7145000" y="3657600"/>
            <a:ext cx="4114800" cy="914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514600" y="3657600"/>
            <a:ext cx="12344400" cy="914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/>
          <p:cNvSpPr/>
          <p:nvPr/>
        </p:nvSpPr>
        <p:spPr>
          <a:xfrm rot="16200000">
            <a:off x="10972800" y="3657600"/>
            <a:ext cx="914400" cy="914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/>
        </p:nvSpPr>
        <p:spPr>
          <a:xfrm rot="16200000">
            <a:off x="4572000" y="3657600"/>
            <a:ext cx="914400" cy="914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5486400" y="3657600"/>
            <a:ext cx="914400" cy="914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11887200" y="3657600"/>
            <a:ext cx="914400" cy="914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43200" y="45720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4630400" y="45720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43200" y="6400800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9144000" y="6400800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00800" y="5486400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972800" y="45720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00800" y="45720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14600" y="4572000"/>
            <a:ext cx="205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2000" y="45720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801600" y="45720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2801600" y="4572000"/>
            <a:ext cx="205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 Same Side Corner Rectangle 100"/>
          <p:cNvSpPr/>
          <p:nvPr/>
        </p:nvSpPr>
        <p:spPr>
          <a:xfrm>
            <a:off x="8229600" y="5715000"/>
            <a:ext cx="914400" cy="68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17373600" y="45720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7373600" y="6400800"/>
            <a:ext cx="1417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19202400" y="45720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1031200" y="5486400"/>
            <a:ext cx="10058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21031200" y="45720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1089600" y="54864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31546800" y="54864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 Same Side Corner Rectangle 161"/>
          <p:cNvSpPr/>
          <p:nvPr/>
        </p:nvSpPr>
        <p:spPr>
          <a:xfrm>
            <a:off x="25146000" y="5715000"/>
            <a:ext cx="457200" cy="68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0" y="0"/>
            <a:ext cx="3657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Elevations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 flipV="1">
            <a:off x="2743200" y="118872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14630400" y="118872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743200" y="13716000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9144000" y="13716000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2801600" y="11887200"/>
            <a:ext cx="205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ound Same Side Corner Rectangle 196"/>
          <p:cNvSpPr/>
          <p:nvPr/>
        </p:nvSpPr>
        <p:spPr>
          <a:xfrm>
            <a:off x="8229600" y="13030200"/>
            <a:ext cx="914400" cy="68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/>
          <p:cNvCxnSpPr/>
          <p:nvPr/>
        </p:nvCxnSpPr>
        <p:spPr>
          <a:xfrm>
            <a:off x="3657600" y="128016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2743200" y="128016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13716000" y="128016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3716000" y="128016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 Same Side Corner Rectangle 215"/>
          <p:cNvSpPr/>
          <p:nvPr/>
        </p:nvSpPr>
        <p:spPr>
          <a:xfrm>
            <a:off x="5029200" y="13030200"/>
            <a:ext cx="914400" cy="68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ound Same Side Corner Rectangle 216"/>
          <p:cNvSpPr/>
          <p:nvPr/>
        </p:nvSpPr>
        <p:spPr>
          <a:xfrm>
            <a:off x="11430000" y="13030200"/>
            <a:ext cx="914400" cy="68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ound Same Side Corner Rectangle 217"/>
          <p:cNvSpPr/>
          <p:nvPr/>
        </p:nvSpPr>
        <p:spPr>
          <a:xfrm>
            <a:off x="2971800" y="12115800"/>
            <a:ext cx="457200" cy="68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 Same Side Corner Rectangle 218"/>
          <p:cNvSpPr/>
          <p:nvPr/>
        </p:nvSpPr>
        <p:spPr>
          <a:xfrm>
            <a:off x="13944600" y="12115800"/>
            <a:ext cx="457200" cy="68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>
            <a:endCxn id="117" idx="2"/>
          </p:cNvCxnSpPr>
          <p:nvPr/>
        </p:nvCxnSpPr>
        <p:spPr>
          <a:xfrm>
            <a:off x="17145000" y="4572000"/>
            <a:ext cx="205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4572000" y="3657600"/>
            <a:ext cx="9144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486400" y="3657600"/>
            <a:ext cx="9144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1887200" y="3657600"/>
            <a:ext cx="9144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10972800" y="3657600"/>
            <a:ext cx="9144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514600" y="3657600"/>
            <a:ext cx="1234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400800" y="4572000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2514600" y="36576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4859000" y="36576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Isosceles Triangle 114"/>
          <p:cNvSpPr/>
          <p:nvPr/>
        </p:nvSpPr>
        <p:spPr>
          <a:xfrm rot="16200000">
            <a:off x="19202400" y="3657600"/>
            <a:ext cx="914400" cy="914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/>
          <p:cNvSpPr/>
          <p:nvPr/>
        </p:nvSpPr>
        <p:spPr>
          <a:xfrm>
            <a:off x="20116800" y="3657600"/>
            <a:ext cx="914400" cy="914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17145000" y="36576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1259800" y="36576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7145000" y="36576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9202400" y="3657600"/>
            <a:ext cx="9144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20116800" y="3657600"/>
            <a:ext cx="9144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572000" y="118872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400800" y="118872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2801600" y="118872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0972800" y="118872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4572000" y="10972800"/>
            <a:ext cx="9144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486400" y="10972800"/>
            <a:ext cx="9144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10972800" y="10972800"/>
            <a:ext cx="9144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1887200" y="10972800"/>
            <a:ext cx="9144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400800" y="11887200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514600" y="11887200"/>
            <a:ext cx="205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2514600" y="10972800"/>
            <a:ext cx="1234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2514600" y="109728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14859000" y="109728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21031200" y="4572000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ames\Desktop\Fort_I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00" y="7772400"/>
            <a:ext cx="14142794" cy="880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743200" y="914400"/>
            <a:ext cx="11887200" cy="13716000"/>
            <a:chOff x="21031200" y="914400"/>
            <a:chExt cx="11887200" cy="137160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2860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3774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4688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5603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6517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7432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346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9260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175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1089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2004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291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03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945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031200" y="91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031200" y="182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031200" y="274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1031200" y="3657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1031200" y="4572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1031200" y="5486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1031200" y="6400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1031200" y="7315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1031200" y="8229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1031200" y="9144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1031200" y="10058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1031200" y="10972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1031200" y="11887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1031200" y="1280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1031200" y="1371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1031200" y="1463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031200" y="137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031200" y="228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1031200" y="320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1031200" y="4114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1031200" y="5029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031200" y="5943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031200" y="6858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1031200" y="7772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1031200" y="8686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031200" y="9601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1031200" y="10515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1031200" y="11430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1031200" y="1234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1031200" y="1325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1031200" y="1417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3317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4231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5146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6060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974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7889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8803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9718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0632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1546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246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148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22402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/>
          <p:nvPr/>
        </p:nvCxnSpPr>
        <p:spPr>
          <a:xfrm>
            <a:off x="109728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09728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09728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09728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1430000" y="914400"/>
            <a:ext cx="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11201400" y="1371600"/>
            <a:ext cx="0" cy="914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1658600" y="914400"/>
            <a:ext cx="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1658600" y="914400"/>
            <a:ext cx="2286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144000" y="914400"/>
            <a:ext cx="1828800" cy="36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Cellar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57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B1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0" y="914400"/>
            <a:ext cx="3657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144000" y="914400"/>
            <a:ext cx="0" cy="3657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144000" y="4572000"/>
            <a:ext cx="5486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801600" y="9144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6304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2801600" y="2743200"/>
            <a:ext cx="18288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Chapel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12801600" y="27432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0972800" y="914400"/>
            <a:ext cx="0" cy="228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12801600" y="2743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2801600" y="41148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0972800" y="41148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0972800" y="22860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1430000" y="1371600"/>
            <a:ext cx="0" cy="9144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11430000" y="1371600"/>
            <a:ext cx="2286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oup 441"/>
          <p:cNvGrpSpPr/>
          <p:nvPr/>
        </p:nvGrpSpPr>
        <p:grpSpPr>
          <a:xfrm>
            <a:off x="2743200" y="914400"/>
            <a:ext cx="11887200" cy="13716000"/>
            <a:chOff x="21031200" y="914400"/>
            <a:chExt cx="11887200" cy="13716000"/>
          </a:xfrm>
        </p:grpSpPr>
        <p:cxnSp>
          <p:nvCxnSpPr>
            <p:cNvPr id="367" name="Straight Connector 366"/>
            <p:cNvCxnSpPr/>
            <p:nvPr/>
          </p:nvCxnSpPr>
          <p:spPr>
            <a:xfrm>
              <a:off x="22860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23774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24688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25603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26517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27432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28346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29260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0175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31089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32004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3291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2103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21945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21031200" y="91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21031200" y="182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21031200" y="274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21031200" y="3657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21031200" y="4572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21031200" y="5486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21031200" y="6400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21031200" y="7315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21031200" y="8229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21031200" y="9144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21031200" y="10058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21031200" y="10972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21031200" y="11887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21031200" y="1280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21031200" y="1371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21031200" y="1463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21031200" y="137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21031200" y="228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21031200" y="320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21031200" y="4114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21031200" y="5029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21031200" y="5943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21031200" y="6858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21031200" y="7772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21031200" y="8686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21031200" y="9601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21031200" y="10515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21031200" y="11430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21031200" y="1234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21031200" y="1325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21031200" y="1417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23317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24231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25146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26060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26974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27889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28803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29718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30632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31546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3246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2148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22402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4" name="Straight Connector 403"/>
          <p:cNvCxnSpPr/>
          <p:nvPr/>
        </p:nvCxnSpPr>
        <p:spPr>
          <a:xfrm flipH="1">
            <a:off x="11430000" y="1371600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 flipV="1">
            <a:off x="11430000" y="1371600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109728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>
            <a:off x="109728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109728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>
            <a:off x="109728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11430000" y="914400"/>
            <a:ext cx="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/>
          <p:nvPr/>
        </p:nvCxnSpPr>
        <p:spPr>
          <a:xfrm flipV="1">
            <a:off x="11201400" y="1371600"/>
            <a:ext cx="0" cy="914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12344400" y="1371600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1658600" y="914400"/>
            <a:ext cx="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H="1">
            <a:off x="11887200" y="914400"/>
            <a:ext cx="2286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12115800" y="914400"/>
            <a:ext cx="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12344400" y="914400"/>
            <a:ext cx="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H="1">
            <a:off x="123444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H="1">
            <a:off x="123444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123444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flipH="1">
            <a:off x="123444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/>
          <p:cNvCxnSpPr/>
          <p:nvPr/>
        </p:nvCxnSpPr>
        <p:spPr>
          <a:xfrm>
            <a:off x="12573000" y="1371600"/>
            <a:ext cx="0" cy="914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flipH="1">
            <a:off x="12344400" y="22860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5029200" y="1371600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5029200" y="1371600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45720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45720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45720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45720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5029200" y="914400"/>
            <a:ext cx="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4800600" y="1371600"/>
            <a:ext cx="0" cy="914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257800" y="914400"/>
            <a:ext cx="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flipH="1">
            <a:off x="5257800" y="914400"/>
            <a:ext cx="2286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0" y="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1F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3657600" y="5029200"/>
            <a:ext cx="10058400" cy="777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Caravansary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7772400" y="13258800"/>
            <a:ext cx="1828800" cy="18288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Bath House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743200" y="4572000"/>
            <a:ext cx="0" cy="411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743200" y="59436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3716000" y="4572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4630400" y="4572000"/>
            <a:ext cx="0" cy="411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9144000" y="914400"/>
            <a:ext cx="1828800" cy="36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Tavern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2743200" y="2743200"/>
            <a:ext cx="18288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Reception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400800" y="914400"/>
            <a:ext cx="1828800" cy="36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Library</a:t>
            </a:r>
          </a:p>
        </p:txBody>
      </p:sp>
      <p:cxnSp>
        <p:nvCxnSpPr>
          <p:cNvPr id="193" name="Straight Connector 192"/>
          <p:cNvCxnSpPr/>
          <p:nvPr/>
        </p:nvCxnSpPr>
        <p:spPr>
          <a:xfrm>
            <a:off x="4572000" y="2743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2743200" y="45720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4572000" y="914400"/>
            <a:ext cx="3657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8229600" y="914400"/>
            <a:ext cx="0" cy="3657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>
            <a:off x="6400800" y="45720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9144000" y="914400"/>
            <a:ext cx="3657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9144000" y="914400"/>
            <a:ext cx="0" cy="3657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4572000" y="41148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9144000" y="45720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2801600" y="9144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400800" y="41148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27432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146304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12801600" y="45720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2743200" y="73152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>
            <a:off x="2743200" y="86868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>
            <a:off x="2743200" y="118872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2743200" y="105156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2743200" y="132588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>
            <a:off x="13716000" y="59436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H="1">
            <a:off x="13716000" y="73152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13716000" y="86868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H="1">
            <a:off x="13716000" y="118872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>
            <a:off x="13716000" y="105156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13716000" y="132588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13716000" y="54864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13716000" y="6858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V="1">
            <a:off x="13716000" y="82296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13716000" y="100584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V="1">
            <a:off x="13716000" y="11430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13716000" y="128016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3657600" y="4572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3657600" y="54864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3657600" y="6858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3657600" y="82296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3657600" y="100584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1">
            <a:off x="3657600" y="11430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3657600" y="128016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H="1">
            <a:off x="2743200" y="91440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3657600" y="9144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H="1">
            <a:off x="13716000" y="91440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13716000" y="9144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V="1">
            <a:off x="14630400" y="9144000"/>
            <a:ext cx="0" cy="411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2743200" y="9144000"/>
            <a:ext cx="0" cy="411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2743200" y="14630400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1887200" y="14630400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14630400" y="13258800"/>
            <a:ext cx="0" cy="1371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2743200" y="13258800"/>
            <a:ext cx="0" cy="1371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12801600" y="137160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4114800" y="13716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3258800" y="13716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1">
            <a:off x="13258800" y="13258800"/>
            <a:ext cx="45720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3657600" y="13258800"/>
            <a:ext cx="45720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5029200" y="137160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4114800" y="137160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743200" y="27432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12801600" y="27432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12801600" y="4572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V="1">
            <a:off x="10972800" y="4572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V="1">
            <a:off x="4572000" y="4572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6400800" y="4572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4572000" y="50292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5943600" y="50292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10972800" y="50292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12344400" y="50292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6400800" y="914400"/>
            <a:ext cx="0" cy="228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>
            <a:off x="10972800" y="41148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>
            <a:off x="11887200" y="137160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5486400" y="15087600"/>
            <a:ext cx="6400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 flipV="1">
            <a:off x="11887200" y="132588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 flipV="1">
            <a:off x="5486400" y="132588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 flipV="1">
            <a:off x="5943600" y="128016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flipV="1">
            <a:off x="11430000" y="128016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5943600" y="128016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7315200" y="128016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10972800" y="128016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>
            <a:off x="9601200" y="128016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flipV="1">
            <a:off x="9601200" y="128016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flipV="1">
            <a:off x="7772400" y="128016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7772400" y="132588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Rectangle 469"/>
          <p:cNvSpPr/>
          <p:nvPr/>
        </p:nvSpPr>
        <p:spPr>
          <a:xfrm>
            <a:off x="5029200" y="1371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Tele-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portation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Circle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4" name="Straight Connector 473"/>
          <p:cNvCxnSpPr/>
          <p:nvPr/>
        </p:nvCxnSpPr>
        <p:spPr>
          <a:xfrm>
            <a:off x="12801600" y="41148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12801600" y="2743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Rectangle 475"/>
          <p:cNvSpPr/>
          <p:nvPr/>
        </p:nvSpPr>
        <p:spPr>
          <a:xfrm>
            <a:off x="12801600" y="2743200"/>
            <a:ext cx="18288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Kitchen</a:t>
            </a:r>
          </a:p>
        </p:txBody>
      </p:sp>
      <p:cxnSp>
        <p:nvCxnSpPr>
          <p:cNvPr id="479" name="Straight Connector 478"/>
          <p:cNvCxnSpPr/>
          <p:nvPr/>
        </p:nvCxnSpPr>
        <p:spPr>
          <a:xfrm flipH="1">
            <a:off x="11887200" y="13716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flipH="1">
            <a:off x="11658600" y="914400"/>
            <a:ext cx="2286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>
            <a:off x="11430000" y="132588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>
            <a:off x="5486400" y="132588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10972800" y="22860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4572000" y="22860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10972800" y="914400"/>
            <a:ext cx="0" cy="228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4572000" y="9144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roup 363"/>
          <p:cNvGrpSpPr/>
          <p:nvPr/>
        </p:nvGrpSpPr>
        <p:grpSpPr>
          <a:xfrm>
            <a:off x="2743200" y="914400"/>
            <a:ext cx="11887200" cy="13716000"/>
            <a:chOff x="21031200" y="914400"/>
            <a:chExt cx="11887200" cy="13716000"/>
          </a:xfrm>
        </p:grpSpPr>
        <p:cxnSp>
          <p:nvCxnSpPr>
            <p:cNvPr id="365" name="Straight Connector 364"/>
            <p:cNvCxnSpPr/>
            <p:nvPr/>
          </p:nvCxnSpPr>
          <p:spPr>
            <a:xfrm>
              <a:off x="22860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23774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24688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25603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26517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27432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28346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29260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30175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31089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2004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3291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2103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21945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21031200" y="91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21031200" y="182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21031200" y="274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21031200" y="3657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21031200" y="4572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21031200" y="5486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21031200" y="6400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21031200" y="7315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21031200" y="8229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21031200" y="9144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21031200" y="10058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21031200" y="10972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21031200" y="11887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21031200" y="1280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21031200" y="1371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21031200" y="1463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21031200" y="137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21031200" y="228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21031200" y="320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21031200" y="4114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21031200" y="5029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21031200" y="5943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21031200" y="6858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21031200" y="7772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21031200" y="8686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21031200" y="9601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21031200" y="10515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21031200" y="11430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21031200" y="1234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21031200" y="1325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21031200" y="1417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23317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24231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25146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26060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26974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27889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28803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29718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30632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31546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3246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2148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22402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 flipV="1">
            <a:off x="2743200" y="4572000"/>
            <a:ext cx="0" cy="10058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3657600" y="4572000"/>
            <a:ext cx="0" cy="868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0" y="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2F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 flipV="1">
            <a:off x="14630400" y="4572000"/>
            <a:ext cx="0" cy="10058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13716000" y="4572000"/>
            <a:ext cx="0" cy="868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0" y="2743200"/>
            <a:ext cx="3657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Open Space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400800" y="914400"/>
            <a:ext cx="45720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Balcony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4008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4864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6576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3152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3429000" y="4572000"/>
            <a:ext cx="1143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572000" y="9144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400800" y="27432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5486400" y="3200400"/>
            <a:ext cx="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400800" y="914400"/>
            <a:ext cx="4572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7432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5720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6576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64008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73152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6576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45720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54864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64008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73152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46304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743200" y="1463040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1887200" y="13716000"/>
            <a:ext cx="13716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114800" y="13716000"/>
            <a:ext cx="13716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1887200" y="1463040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13258800" y="1325880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657600" y="1325880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2743200" y="27432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2801600" y="27432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6400800" y="4572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4572000" y="50292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572000" y="4572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6400800" y="4572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12801600" y="4572000"/>
            <a:ext cx="1143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10972800" y="4572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12801600" y="4572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10972800" y="50292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82296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5486400" y="13716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5943600" y="1371600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5486400" y="914400"/>
            <a:ext cx="2286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715000" y="914400"/>
            <a:ext cx="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943600" y="914400"/>
            <a:ext cx="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59436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59436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59436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59436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6172200" y="1371600"/>
            <a:ext cx="0" cy="914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>
            <a:off x="5943600" y="22860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>
            <a:off x="4572000" y="9144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6400800" y="9144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4572000" y="2286000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11887200" y="13716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12573000" y="1371600"/>
            <a:ext cx="0" cy="914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2344400" y="1371600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1887200" y="914400"/>
            <a:ext cx="2286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2115800" y="914400"/>
            <a:ext cx="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2344400" y="914400"/>
            <a:ext cx="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>
            <a:off x="123444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123444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>
            <a:off x="123444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123444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>
            <a:off x="12344400" y="22860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0972800" y="914400"/>
            <a:ext cx="0" cy="1371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10972800" y="2286000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5486400" y="13258800"/>
            <a:ext cx="6400800" cy="914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5486400" y="14173200"/>
            <a:ext cx="6400800" cy="914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6858000" y="12801600"/>
            <a:ext cx="914400" cy="4572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5943600" y="12801600"/>
            <a:ext cx="914400" cy="4572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10515600" y="12801600"/>
            <a:ext cx="914400" cy="4572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9601200" y="12801600"/>
            <a:ext cx="914400" cy="4572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6858000" y="13258800"/>
            <a:ext cx="914400" cy="914400"/>
          </a:xfrm>
          <a:prstGeom prst="triangle">
            <a:avLst>
              <a:gd name="adj" fmla="val 0"/>
            </a:avLst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Isosceles Triangle 277"/>
          <p:cNvSpPr/>
          <p:nvPr/>
        </p:nvSpPr>
        <p:spPr>
          <a:xfrm rot="5400000">
            <a:off x="10515600" y="13258800"/>
            <a:ext cx="914400" cy="914400"/>
          </a:xfrm>
          <a:prstGeom prst="triangle">
            <a:avLst>
              <a:gd name="adj" fmla="val 0"/>
            </a:avLst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/>
          <p:cNvCxnSpPr/>
          <p:nvPr/>
        </p:nvCxnSpPr>
        <p:spPr>
          <a:xfrm>
            <a:off x="5943600" y="128016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9601200" y="128016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5486400" y="15087600"/>
            <a:ext cx="6400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1887200" y="132588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486400" y="132588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5943600" y="128016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7772400" y="128016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9601200" y="128016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11430000" y="128016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278" idx="0"/>
          </p:cNvCxnSpPr>
          <p:nvPr/>
        </p:nvCxnSpPr>
        <p:spPr>
          <a:xfrm>
            <a:off x="11430000" y="132588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5486400" y="132588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7772400" y="132588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100584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00584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H="1">
            <a:off x="100584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109728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flipV="1">
            <a:off x="91440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flipH="1">
            <a:off x="91440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>
            <a:off x="82296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91440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82296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2" name="Straight Connector 351"/>
          <p:cNvCxnSpPr/>
          <p:nvPr/>
        </p:nvCxnSpPr>
        <p:spPr>
          <a:xfrm flipH="1">
            <a:off x="2743200" y="4572000"/>
            <a:ext cx="228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flipH="1">
            <a:off x="14401800" y="4572000"/>
            <a:ext cx="228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12801600" y="9144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972800" y="9144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4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239"/>
          <p:cNvGrpSpPr/>
          <p:nvPr/>
        </p:nvGrpSpPr>
        <p:grpSpPr>
          <a:xfrm>
            <a:off x="2743200" y="914400"/>
            <a:ext cx="11887200" cy="13716000"/>
            <a:chOff x="21031200" y="914400"/>
            <a:chExt cx="11887200" cy="13716000"/>
          </a:xfrm>
        </p:grpSpPr>
        <p:cxnSp>
          <p:nvCxnSpPr>
            <p:cNvPr id="241" name="Straight Connector 240"/>
            <p:cNvCxnSpPr/>
            <p:nvPr/>
          </p:nvCxnSpPr>
          <p:spPr>
            <a:xfrm>
              <a:off x="22860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23774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4688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25603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26517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7432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8346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9260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30175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31089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2004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3291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103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21945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1031200" y="91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21031200" y="182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21031200" y="274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21031200" y="3657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21031200" y="4572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1031200" y="5486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21031200" y="6400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21031200" y="7315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1031200" y="8229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21031200" y="9144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21031200" y="10058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21031200" y="10972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21031200" y="11887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21031200" y="1280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21031200" y="1371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21031200" y="1463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21031200" y="137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21031200" y="228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21031200" y="320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21031200" y="4114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21031200" y="5029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21031200" y="5943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21031200" y="6858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21031200" y="7772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21031200" y="8686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21031200" y="9601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21031200" y="10515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21031200" y="11430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21031200" y="1234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21031200" y="1325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21031200" y="1417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23317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24231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25146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26060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26974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27889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28803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29718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30632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31546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3246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2148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22402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Rectangle 211"/>
          <p:cNvSpPr/>
          <p:nvPr/>
        </p:nvSpPr>
        <p:spPr>
          <a:xfrm>
            <a:off x="5486400" y="13258800"/>
            <a:ext cx="6400800" cy="914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5486400" y="14173200"/>
            <a:ext cx="6400800" cy="914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858000" y="12801600"/>
            <a:ext cx="914400" cy="4572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5943600" y="12801600"/>
            <a:ext cx="914400" cy="4572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10515600" y="12801600"/>
            <a:ext cx="914400" cy="4572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9601200" y="12801600"/>
            <a:ext cx="914400" cy="4572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Isosceles Triangle 218"/>
          <p:cNvSpPr/>
          <p:nvPr/>
        </p:nvSpPr>
        <p:spPr>
          <a:xfrm rot="5400000">
            <a:off x="6858000" y="13258800"/>
            <a:ext cx="914400" cy="914400"/>
          </a:xfrm>
          <a:prstGeom prst="triangle">
            <a:avLst>
              <a:gd name="adj" fmla="val 0"/>
            </a:avLst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Isosceles Triangle 219"/>
          <p:cNvSpPr/>
          <p:nvPr/>
        </p:nvSpPr>
        <p:spPr>
          <a:xfrm rot="5400000">
            <a:off x="10515600" y="13258800"/>
            <a:ext cx="914400" cy="914400"/>
          </a:xfrm>
          <a:prstGeom prst="triangle">
            <a:avLst>
              <a:gd name="adj" fmla="val 0"/>
            </a:avLst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5943600" y="128016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9601200" y="128016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486400" y="15087600"/>
            <a:ext cx="6400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11887200" y="132588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5486400" y="132588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5943600" y="128016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7772400" y="128016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601200" y="128016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11430000" y="128016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20" idx="0"/>
          </p:cNvCxnSpPr>
          <p:nvPr/>
        </p:nvCxnSpPr>
        <p:spPr>
          <a:xfrm>
            <a:off x="11430000" y="132588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5486400" y="132588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7772400" y="132588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0" y="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Roof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4572000" y="914400"/>
            <a:ext cx="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743200" y="2743200"/>
            <a:ext cx="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2743200" y="2743200"/>
            <a:ext cx="11887200" cy="914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743200" y="3657600"/>
            <a:ext cx="11887200" cy="914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486400" y="914400"/>
            <a:ext cx="914400" cy="18288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0" y="914400"/>
            <a:ext cx="914400" cy="18288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2743200" y="4572000"/>
            <a:ext cx="0" cy="100584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3657600" y="4572000"/>
            <a:ext cx="0" cy="8686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14630400" y="4572000"/>
            <a:ext cx="0" cy="100584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13716000" y="4572000"/>
            <a:ext cx="0" cy="8686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515100" y="914400"/>
            <a:ext cx="4343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887200" y="1463040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743200" y="1463040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114800" y="13716000"/>
            <a:ext cx="1371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1887200" y="13716000"/>
            <a:ext cx="1371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13258800" y="1325880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3657600" y="1325880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 rot="5400000">
            <a:off x="5486400" y="2743200"/>
            <a:ext cx="914400" cy="914400"/>
          </a:xfrm>
          <a:prstGeom prst="triangle">
            <a:avLst>
              <a:gd name="adj" fmla="val 0"/>
            </a:avLst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10972800" y="914400"/>
            <a:ext cx="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1887200" y="914400"/>
            <a:ext cx="914400" cy="18288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0972800" y="914400"/>
            <a:ext cx="914400" cy="18288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/>
          <p:cNvSpPr/>
          <p:nvPr/>
        </p:nvSpPr>
        <p:spPr>
          <a:xfrm rot="5400000">
            <a:off x="11887200" y="2743200"/>
            <a:ext cx="914400" cy="914400"/>
          </a:xfrm>
          <a:prstGeom prst="triangle">
            <a:avLst>
              <a:gd name="adj" fmla="val 0"/>
            </a:avLst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10972800" y="9144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2801600" y="9144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4630400" y="27432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2743200" y="27432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4572000" y="9144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400800" y="9144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572000" y="9144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0972800" y="9144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743200" y="27432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6400800" y="2743200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Isosceles Triangle 157"/>
          <p:cNvSpPr/>
          <p:nvPr/>
        </p:nvSpPr>
        <p:spPr>
          <a:xfrm rot="16200000">
            <a:off x="4572000" y="3657600"/>
            <a:ext cx="914400" cy="914400"/>
          </a:xfrm>
          <a:prstGeom prst="triangle">
            <a:avLst>
              <a:gd name="adj" fmla="val 0"/>
            </a:avLst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 rot="16200000">
            <a:off x="10972800" y="3657600"/>
            <a:ext cx="914400" cy="914400"/>
          </a:xfrm>
          <a:prstGeom prst="triangle">
            <a:avLst>
              <a:gd name="adj" fmla="val 0"/>
            </a:avLst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2743200" y="45720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486400" y="4572000"/>
            <a:ext cx="914400" cy="4572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/>
          <p:cNvCxnSpPr/>
          <p:nvPr/>
        </p:nvCxnSpPr>
        <p:spPr>
          <a:xfrm>
            <a:off x="4572000" y="50292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4572000" y="45720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6400800" y="45720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400800" y="4572000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2801600" y="45720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10972800" y="4572000"/>
            <a:ext cx="914400" cy="4572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1887200" y="4572000"/>
            <a:ext cx="914400" cy="4572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10972800" y="50292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10972800" y="45720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12801600" y="45720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12801600" y="27432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3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32</Words>
  <Application>Microsoft Office PowerPoint</Application>
  <PresentationFormat>Custom</PresentationFormat>
  <Paragraphs>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54</cp:revision>
  <dcterms:created xsi:type="dcterms:W3CDTF">2018-10-06T16:22:01Z</dcterms:created>
  <dcterms:modified xsi:type="dcterms:W3CDTF">2019-01-02T02:25:29Z</dcterms:modified>
</cp:coreProperties>
</file>