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60" r:id="rId4"/>
    <p:sldId id="261" r:id="rId5"/>
    <p:sldId id="263" r:id="rId6"/>
    <p:sldId id="266" r:id="rId7"/>
    <p:sldId id="264" r:id="rId8"/>
    <p:sldId id="265" r:id="rId9"/>
    <p:sldId id="267" r:id="rId10"/>
  </p:sldIdLst>
  <p:sldSz cx="36576000" cy="182880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92" autoAdjust="0"/>
    <p:restoredTop sz="94622" autoAdjust="0"/>
  </p:normalViewPr>
  <p:slideViewPr>
    <p:cSldViewPr>
      <p:cViewPr varScale="1">
        <p:scale>
          <a:sx n="44" d="100"/>
          <a:sy n="44" d="100"/>
        </p:scale>
        <p:origin x="-252" y="-102"/>
      </p:cViewPr>
      <p:guideLst>
        <p:guide orient="horz" pos="5760"/>
        <p:guide pos="11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D453A-86E3-446A-88E4-0FF991404169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74859-2310-4499-96B4-BC8CFA082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E74859-2310-4499-96B4-BC8CFA082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5681135"/>
            <a:ext cx="3108960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0363200"/>
            <a:ext cx="256032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4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1951569"/>
            <a:ext cx="32918400" cy="416136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1951569"/>
            <a:ext cx="98145600" cy="41613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11751735"/>
            <a:ext cx="31089600" cy="363220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7751236"/>
            <a:ext cx="31089600" cy="4000499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11379201"/>
            <a:ext cx="65532000" cy="32186035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11379201"/>
            <a:ext cx="65532000" cy="32186035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32368"/>
            <a:ext cx="329184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093635"/>
            <a:ext cx="16160752" cy="1706032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5799667"/>
            <a:ext cx="16160752" cy="1053676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4093635"/>
            <a:ext cx="16167100" cy="1706032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5799667"/>
            <a:ext cx="16167100" cy="10536768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0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6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728133"/>
            <a:ext cx="12033252" cy="309880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728135"/>
            <a:ext cx="20447000" cy="15608301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3826935"/>
            <a:ext cx="12033252" cy="12509501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12801600"/>
            <a:ext cx="21945600" cy="1511301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1634067"/>
            <a:ext cx="21945600" cy="1097280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14312901"/>
            <a:ext cx="21945600" cy="2146299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732368"/>
            <a:ext cx="32918400" cy="30480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4267201"/>
            <a:ext cx="32918400" cy="12069235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16950268"/>
            <a:ext cx="8534400" cy="9736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E91B8-602D-41E5-A728-50591787EAA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16950268"/>
            <a:ext cx="11582400" cy="9736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16950268"/>
            <a:ext cx="8534400" cy="973667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48EA-B53F-4187-AEE3-9C3BD5F0B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8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anose="020B0604020202020204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19088100" y="3543300"/>
            <a:ext cx="2057400" cy="914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259300" y="4000500"/>
            <a:ext cx="1943100" cy="4572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7432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46304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43200" y="64008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144000" y="64008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0800" y="5486400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972800" y="44577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00800" y="44577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743200" y="45720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572000" y="4457700"/>
            <a:ext cx="0" cy="1943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2801600" y="4457700"/>
            <a:ext cx="0" cy="1943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2801600" y="45720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229600" y="44577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144000" y="44577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515100" y="35433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10858500" y="4000500"/>
            <a:ext cx="91440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457700" y="35433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029700" y="35433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087100" y="35433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5600700" y="4000500"/>
            <a:ext cx="91440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 Same Side Corner Rectangle 100"/>
          <p:cNvSpPr/>
          <p:nvPr/>
        </p:nvSpPr>
        <p:spPr>
          <a:xfrm>
            <a:off x="8229600" y="57150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2743200" y="7315200"/>
            <a:ext cx="365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Front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7373600" y="7315200"/>
            <a:ext cx="365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Side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7373600" y="4457700"/>
            <a:ext cx="0" cy="1943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17373600" y="6400800"/>
            <a:ext cx="14173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19202400" y="45720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7259300" y="44577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21031200" y="5486400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21031200" y="44577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9718000" y="54864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17259300" y="40005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19088100" y="3543300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1145500" y="35433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17259300" y="40005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9088100" y="35433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31546800" y="54864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 Same Side Corner Rectangle 161"/>
          <p:cNvSpPr/>
          <p:nvPr/>
        </p:nvSpPr>
        <p:spPr>
          <a:xfrm>
            <a:off x="25146000" y="5715000"/>
            <a:ext cx="4572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1772900" y="40005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0858500" y="35433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6286500" y="35433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5372100" y="40005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400800" y="44577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9029700" y="44577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8229600" y="44577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0858500" y="44577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Elevations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78" name="Straight Connector 177"/>
          <p:cNvCxnSpPr/>
          <p:nvPr/>
        </p:nvCxnSpPr>
        <p:spPr>
          <a:xfrm flipV="1">
            <a:off x="27432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4630400" y="118872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2743200" y="137160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9144000" y="13716000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8229600" y="12801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743200" y="118872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572000" y="11772900"/>
            <a:ext cx="0" cy="1943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2801600" y="11772900"/>
            <a:ext cx="0" cy="1943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12801600" y="11887200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8229600" y="117729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9144000" y="11772900"/>
            <a:ext cx="0" cy="1028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515100" y="108585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4457700" y="108585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9029700" y="108585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1087100" y="10858500"/>
            <a:ext cx="1828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ound Same Side Corner Rectangle 196"/>
          <p:cNvSpPr/>
          <p:nvPr/>
        </p:nvSpPr>
        <p:spPr>
          <a:xfrm>
            <a:off x="8229600" y="130302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10858500" y="108585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6286500" y="10858500"/>
            <a:ext cx="22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9029700" y="117729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229600" y="117729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2743200" y="14630400"/>
            <a:ext cx="36576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 smtClean="0">
                <a:solidFill>
                  <a:schemeClr val="tx1"/>
                </a:solidFill>
              </a:rPr>
              <a:t>Rear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/>
          <p:nvPr/>
        </p:nvCxnSpPr>
        <p:spPr>
          <a:xfrm>
            <a:off x="3657600" y="12801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2743200" y="12801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3716000" y="128016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3716000" y="12801600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 Same Side Corner Rectangle 215"/>
          <p:cNvSpPr/>
          <p:nvPr/>
        </p:nvSpPr>
        <p:spPr>
          <a:xfrm>
            <a:off x="5943600" y="130302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ound Same Side Corner Rectangle 216"/>
          <p:cNvSpPr/>
          <p:nvPr/>
        </p:nvSpPr>
        <p:spPr>
          <a:xfrm>
            <a:off x="10515600" y="13030200"/>
            <a:ext cx="9144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ound Same Side Corner Rectangle 217"/>
          <p:cNvSpPr/>
          <p:nvPr/>
        </p:nvSpPr>
        <p:spPr>
          <a:xfrm>
            <a:off x="3200400" y="12115800"/>
            <a:ext cx="4572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ound Same Side Corner Rectangle 218"/>
          <p:cNvSpPr/>
          <p:nvPr/>
        </p:nvSpPr>
        <p:spPr>
          <a:xfrm>
            <a:off x="13716000" y="12115800"/>
            <a:ext cx="457200" cy="685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Connector 237"/>
          <p:cNvCxnSpPr/>
          <p:nvPr/>
        </p:nvCxnSpPr>
        <p:spPr>
          <a:xfrm>
            <a:off x="12801600" y="44577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4457700" y="44577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457700" y="117729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2801600" y="11772900"/>
            <a:ext cx="114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373600" y="4572000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5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972800" y="2743200"/>
            <a:ext cx="3657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Cellar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440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44000" y="4572000"/>
            <a:ext cx="5486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44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01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58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4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201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658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116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915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15650" y="3600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915650" y="31432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915650" y="4057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830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72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972800" y="22860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728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9728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728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728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728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9728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9728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9728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728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0871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3157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430000" y="914400"/>
            <a:ext cx="0" cy="1371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201400" y="1485900"/>
            <a:ext cx="0" cy="685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972800" y="914400"/>
            <a:ext cx="0" cy="1371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915650" y="1314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915650" y="22288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915650" y="1771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Rectangle 292"/>
          <p:cNvSpPr/>
          <p:nvPr/>
        </p:nvSpPr>
        <p:spPr>
          <a:xfrm>
            <a:off x="914400" y="14173200"/>
            <a:ext cx="15544800" cy="3657600"/>
          </a:xfrm>
          <a:prstGeom prst="rect">
            <a:avLst/>
          </a:prstGeom>
          <a:pattFill prst="zigZ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/>
          <p:cNvSpPr/>
          <p:nvPr/>
        </p:nvSpPr>
        <p:spPr>
          <a:xfrm>
            <a:off x="7315200" y="13258800"/>
            <a:ext cx="27432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1F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310" name="Group 309"/>
          <p:cNvGrpSpPr/>
          <p:nvPr/>
        </p:nvGrpSpPr>
        <p:grpSpPr>
          <a:xfrm flipH="1">
            <a:off x="14630400" y="14173200"/>
            <a:ext cx="1828800" cy="1371600"/>
            <a:chOff x="914400" y="13716000"/>
            <a:chExt cx="1828800" cy="1371600"/>
          </a:xfrm>
        </p:grpSpPr>
        <p:sp>
          <p:nvSpPr>
            <p:cNvPr id="311" name="Right Triangle 310"/>
            <p:cNvSpPr/>
            <p:nvPr/>
          </p:nvSpPr>
          <p:spPr>
            <a:xfrm flipH="1" flipV="1">
              <a:off x="9144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ight Triangle 311"/>
            <p:cNvSpPr/>
            <p:nvPr/>
          </p:nvSpPr>
          <p:spPr>
            <a:xfrm rot="5400000" flipH="1" flipV="1">
              <a:off x="9144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ight Triangle 312"/>
            <p:cNvSpPr/>
            <p:nvPr/>
          </p:nvSpPr>
          <p:spPr>
            <a:xfrm rot="5400000">
              <a:off x="18288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ight Triangle 313"/>
            <p:cNvSpPr/>
            <p:nvPr/>
          </p:nvSpPr>
          <p:spPr>
            <a:xfrm rot="16200000" flipH="1" flipV="1">
              <a:off x="13716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914400" y="14173200"/>
            <a:ext cx="1828800" cy="1371600"/>
            <a:chOff x="914400" y="13716000"/>
            <a:chExt cx="1828800" cy="1371600"/>
          </a:xfrm>
        </p:grpSpPr>
        <p:sp>
          <p:nvSpPr>
            <p:cNvPr id="304" name="Right Triangle 303"/>
            <p:cNvSpPr/>
            <p:nvPr/>
          </p:nvSpPr>
          <p:spPr>
            <a:xfrm flipH="1" flipV="1">
              <a:off x="9144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ight Triangle 304"/>
            <p:cNvSpPr/>
            <p:nvPr/>
          </p:nvSpPr>
          <p:spPr>
            <a:xfrm rot="5400000" flipH="1" flipV="1">
              <a:off x="9144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ight Triangle 306"/>
            <p:cNvSpPr/>
            <p:nvPr/>
          </p:nvSpPr>
          <p:spPr>
            <a:xfrm rot="5400000">
              <a:off x="18288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ight Triangle 307"/>
            <p:cNvSpPr/>
            <p:nvPr/>
          </p:nvSpPr>
          <p:spPr>
            <a:xfrm rot="16200000" flipH="1" flipV="1">
              <a:off x="13716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3657600" y="4572000"/>
            <a:ext cx="10058400" cy="86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Caravansary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7315200" y="13258800"/>
            <a:ext cx="2743200" cy="1828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Bath House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43200" y="4572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743200" y="5943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7160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630400" y="4572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14400" y="132588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630400" y="132588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91440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Unused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114300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14300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14300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114300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887200" y="2743200"/>
            <a:ext cx="27432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Tavern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4008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Reception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400800" y="9144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Teleportation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Circle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743200" y="2743200"/>
            <a:ext cx="27432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Chapel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4114800" y="914400"/>
            <a:ext cx="1371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5486400" y="27432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6400800" y="914400"/>
            <a:ext cx="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2743200" y="4572000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7432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3657600" y="2743200"/>
            <a:ext cx="182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4572000" y="9144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400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2296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64008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9144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91440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486400" y="41148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400800" y="41148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91440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400800" y="2743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27432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59436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772400" y="2743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59436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 flipV="1">
            <a:off x="3200400" y="22860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54864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486400" y="9144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09728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1887200" y="914400"/>
            <a:ext cx="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1887200" y="4572000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1887200" y="41148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9544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Rectangle 221"/>
          <p:cNvSpPr/>
          <p:nvPr/>
        </p:nvSpPr>
        <p:spPr>
          <a:xfrm>
            <a:off x="10001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3" name="Rectangle 222"/>
          <p:cNvSpPr/>
          <p:nvPr/>
        </p:nvSpPr>
        <p:spPr>
          <a:xfrm>
            <a:off x="10458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4" name="Rectangle 223"/>
          <p:cNvSpPr/>
          <p:nvPr/>
        </p:nvSpPr>
        <p:spPr>
          <a:xfrm>
            <a:off x="12287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5" name="Rectangle 224"/>
          <p:cNvSpPr/>
          <p:nvPr/>
        </p:nvSpPr>
        <p:spPr>
          <a:xfrm>
            <a:off x="12744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6" name="Rectangle 225"/>
          <p:cNvSpPr/>
          <p:nvPr/>
        </p:nvSpPr>
        <p:spPr>
          <a:xfrm>
            <a:off x="13201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7" name="Rectangle 226"/>
          <p:cNvSpPr/>
          <p:nvPr/>
        </p:nvSpPr>
        <p:spPr>
          <a:xfrm>
            <a:off x="13658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8" name="Rectangle 227"/>
          <p:cNvSpPr/>
          <p:nvPr/>
        </p:nvSpPr>
        <p:spPr>
          <a:xfrm>
            <a:off x="14116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109728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9728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9728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9728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9728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109728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9728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9728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09728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110871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13157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112014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300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14300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14300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14300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4300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14300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14300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14300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116586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14300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2743200" y="7315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2743200" y="8686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2743200" y="11887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2743200" y="10515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743200" y="13258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13716000" y="5943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13716000" y="7315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3716000" y="8686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13716000" y="11887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13716000" y="10515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13716000" y="13258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3716000" y="5486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3716000" y="6858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13716000" y="8229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13716000" y="10058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13716000" y="11430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137160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6576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657600" y="5486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3657600" y="6858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3657600" y="8229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3657600" y="10058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3657600" y="11430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36576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H="1" flipV="1">
            <a:off x="914400" y="150876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H="1">
            <a:off x="1371600" y="13258800"/>
            <a:ext cx="2286000" cy="2286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3716000" y="13258800"/>
            <a:ext cx="2286000" cy="2286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1">
            <a:off x="16002000" y="150876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0915650" y="3600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10915650" y="31432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10915650" y="4057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0915650" y="1314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10915650" y="22288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10915650" y="1771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10915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/>
          <p:cNvCxnSpPr/>
          <p:nvPr/>
        </p:nvCxnSpPr>
        <p:spPr>
          <a:xfrm flipH="1">
            <a:off x="2743200" y="9144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3657600" y="9144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13716000" y="9144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3716000" y="9144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14630400" y="9144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2743200" y="9144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54864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4864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4864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54864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54864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4864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4864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54864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54864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54864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56007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8293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57150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3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Rectangle 292"/>
          <p:cNvSpPr/>
          <p:nvPr/>
        </p:nvSpPr>
        <p:spPr>
          <a:xfrm>
            <a:off x="914400" y="14173200"/>
            <a:ext cx="15544800" cy="3657600"/>
          </a:xfrm>
          <a:prstGeom prst="rect">
            <a:avLst/>
          </a:prstGeom>
          <a:pattFill prst="zigZ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5" name="Group 334"/>
          <p:cNvGrpSpPr/>
          <p:nvPr/>
        </p:nvGrpSpPr>
        <p:grpSpPr>
          <a:xfrm flipH="1">
            <a:off x="14630400" y="14173200"/>
            <a:ext cx="1828800" cy="1371600"/>
            <a:chOff x="914400" y="13716000"/>
            <a:chExt cx="1828800" cy="1371600"/>
          </a:xfrm>
        </p:grpSpPr>
        <p:sp>
          <p:nvSpPr>
            <p:cNvPr id="336" name="Right Triangle 335"/>
            <p:cNvSpPr/>
            <p:nvPr/>
          </p:nvSpPr>
          <p:spPr>
            <a:xfrm flipH="1" flipV="1">
              <a:off x="9144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ight Triangle 336"/>
            <p:cNvSpPr/>
            <p:nvPr/>
          </p:nvSpPr>
          <p:spPr>
            <a:xfrm rot="5400000" flipH="1" flipV="1">
              <a:off x="9144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ight Triangle 337"/>
            <p:cNvSpPr/>
            <p:nvPr/>
          </p:nvSpPr>
          <p:spPr>
            <a:xfrm rot="5400000">
              <a:off x="18288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Right Triangle 338"/>
            <p:cNvSpPr/>
            <p:nvPr/>
          </p:nvSpPr>
          <p:spPr>
            <a:xfrm rot="16200000" flipH="1" flipV="1">
              <a:off x="13716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914400" y="14173200"/>
            <a:ext cx="1828800" cy="1371600"/>
            <a:chOff x="914400" y="13716000"/>
            <a:chExt cx="1828800" cy="1371600"/>
          </a:xfrm>
        </p:grpSpPr>
        <p:sp>
          <p:nvSpPr>
            <p:cNvPr id="331" name="Right Triangle 330"/>
            <p:cNvSpPr/>
            <p:nvPr/>
          </p:nvSpPr>
          <p:spPr>
            <a:xfrm flipH="1" flipV="1">
              <a:off x="9144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ight Triangle 331"/>
            <p:cNvSpPr/>
            <p:nvPr/>
          </p:nvSpPr>
          <p:spPr>
            <a:xfrm rot="5400000" flipH="1" flipV="1">
              <a:off x="9144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ight Triangle 332"/>
            <p:cNvSpPr/>
            <p:nvPr/>
          </p:nvSpPr>
          <p:spPr>
            <a:xfrm rot="5400000">
              <a:off x="18288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ight Triangle 333"/>
            <p:cNvSpPr/>
            <p:nvPr/>
          </p:nvSpPr>
          <p:spPr>
            <a:xfrm rot="16200000" flipH="1" flipV="1">
              <a:off x="13716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/>
          <p:cNvCxnSpPr/>
          <p:nvPr/>
        </p:nvCxnSpPr>
        <p:spPr>
          <a:xfrm flipV="1">
            <a:off x="27432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914400" y="132588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4630400" y="132588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36576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2F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V="1">
            <a:off x="146304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137160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H="1" flipV="1">
            <a:off x="914400" y="150876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1371600" y="13258800"/>
            <a:ext cx="228600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3716000" y="13258800"/>
            <a:ext cx="228600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flipV="1">
            <a:off x="16002000" y="150876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0" y="2743200"/>
            <a:ext cx="3657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Unused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400800" y="914400"/>
            <a:ext cx="45720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Balcony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114800" y="914400"/>
            <a:ext cx="1371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008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864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576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152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486400" y="9144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3657600" y="4572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7432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5720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2296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972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1440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9144000" y="4572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008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972800" y="9144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400800" y="9144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657600" y="2743200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4864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400800" y="914400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229600" y="4572000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5720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576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4008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3152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 flipV="1">
            <a:off x="3200400" y="22860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4864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6576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5720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54864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4008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73152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5029200" y="2743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1440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10915650" y="3600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5" name="Rectangle 254"/>
          <p:cNvSpPr/>
          <p:nvPr/>
        </p:nvSpPr>
        <p:spPr>
          <a:xfrm>
            <a:off x="10915650" y="31432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0" name="Rectangle 259"/>
          <p:cNvSpPr/>
          <p:nvPr/>
        </p:nvSpPr>
        <p:spPr>
          <a:xfrm>
            <a:off x="10915650" y="4057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2" name="Rectangle 261"/>
          <p:cNvSpPr/>
          <p:nvPr/>
        </p:nvSpPr>
        <p:spPr>
          <a:xfrm>
            <a:off x="12287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9" name="Rectangle 268"/>
          <p:cNvSpPr/>
          <p:nvPr/>
        </p:nvSpPr>
        <p:spPr>
          <a:xfrm>
            <a:off x="12744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1" name="Rectangle 270"/>
          <p:cNvSpPr/>
          <p:nvPr/>
        </p:nvSpPr>
        <p:spPr>
          <a:xfrm>
            <a:off x="13201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4" name="Rectangle 283"/>
          <p:cNvSpPr/>
          <p:nvPr/>
        </p:nvSpPr>
        <p:spPr>
          <a:xfrm>
            <a:off x="13658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5" name="Rectangle 284"/>
          <p:cNvSpPr/>
          <p:nvPr/>
        </p:nvSpPr>
        <p:spPr>
          <a:xfrm>
            <a:off x="14116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6" name="Rectangle 285"/>
          <p:cNvSpPr/>
          <p:nvPr/>
        </p:nvSpPr>
        <p:spPr>
          <a:xfrm>
            <a:off x="11830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8" name="Rectangle 287"/>
          <p:cNvSpPr/>
          <p:nvPr/>
        </p:nvSpPr>
        <p:spPr>
          <a:xfrm>
            <a:off x="11372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9" name="Straight Connector 288"/>
          <p:cNvCxnSpPr/>
          <p:nvPr/>
        </p:nvCxnSpPr>
        <p:spPr>
          <a:xfrm flipH="1">
            <a:off x="114300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114300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14300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114300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114300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14300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14300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14300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14300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14300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14300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114300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116586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114300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109728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>
            <a:off x="59436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59436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>
            <a:off x="59436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59436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59436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59436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9436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9436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9436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9436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59436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9436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61722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59436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18872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2743200" y="4572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14173200" y="4572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7315200" y="13258800"/>
            <a:ext cx="27432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2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Roof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743200" y="4572000"/>
            <a:ext cx="548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743200" y="9144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5720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2296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972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1440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9144000" y="4572000"/>
            <a:ext cx="548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008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9728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4008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630400" y="27432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1440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2801600" y="914400"/>
            <a:ext cx="0" cy="365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4577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54864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4008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8872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90297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08585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/>
          <p:nvPr/>
        </p:nvCxnSpPr>
        <p:spPr>
          <a:xfrm flipH="1">
            <a:off x="4457700" y="8001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5151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577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9728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4457700" y="46863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57700" y="800100"/>
            <a:ext cx="0" cy="388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486400" y="26289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83439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90297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029700" y="26289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10858500" y="8001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2915900" y="800100"/>
            <a:ext cx="0" cy="388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9029700" y="46863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08585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54864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64008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09728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18872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914400" y="14173200"/>
            <a:ext cx="15544800" cy="3657600"/>
          </a:xfrm>
          <a:prstGeom prst="rect">
            <a:avLst/>
          </a:prstGeom>
          <a:pattFill prst="zigZ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" name="Group 194"/>
          <p:cNvGrpSpPr/>
          <p:nvPr/>
        </p:nvGrpSpPr>
        <p:grpSpPr>
          <a:xfrm flipH="1">
            <a:off x="14630400" y="14173200"/>
            <a:ext cx="1828800" cy="1371600"/>
            <a:chOff x="914400" y="13716000"/>
            <a:chExt cx="1828800" cy="1371600"/>
          </a:xfrm>
        </p:grpSpPr>
        <p:sp>
          <p:nvSpPr>
            <p:cNvPr id="196" name="Right Triangle 195"/>
            <p:cNvSpPr/>
            <p:nvPr/>
          </p:nvSpPr>
          <p:spPr>
            <a:xfrm flipH="1" flipV="1">
              <a:off x="9144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ight Triangle 196"/>
            <p:cNvSpPr/>
            <p:nvPr/>
          </p:nvSpPr>
          <p:spPr>
            <a:xfrm rot="5400000" flipH="1" flipV="1">
              <a:off x="9144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ight Triangle 197"/>
            <p:cNvSpPr/>
            <p:nvPr/>
          </p:nvSpPr>
          <p:spPr>
            <a:xfrm rot="5400000">
              <a:off x="18288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ight Triangle 198"/>
            <p:cNvSpPr/>
            <p:nvPr/>
          </p:nvSpPr>
          <p:spPr>
            <a:xfrm rot="16200000" flipH="1" flipV="1">
              <a:off x="13716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914400" y="14173200"/>
            <a:ext cx="1828800" cy="1371600"/>
            <a:chOff x="914400" y="13716000"/>
            <a:chExt cx="1828800" cy="1371600"/>
          </a:xfrm>
        </p:grpSpPr>
        <p:sp>
          <p:nvSpPr>
            <p:cNvPr id="201" name="Right Triangle 200"/>
            <p:cNvSpPr/>
            <p:nvPr/>
          </p:nvSpPr>
          <p:spPr>
            <a:xfrm flipH="1" flipV="1">
              <a:off x="9144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ight Triangle 201"/>
            <p:cNvSpPr/>
            <p:nvPr/>
          </p:nvSpPr>
          <p:spPr>
            <a:xfrm rot="5400000" flipH="1" flipV="1">
              <a:off x="9144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ight Triangle 202"/>
            <p:cNvSpPr/>
            <p:nvPr/>
          </p:nvSpPr>
          <p:spPr>
            <a:xfrm rot="5400000">
              <a:off x="1828800" y="13716000"/>
              <a:ext cx="914400" cy="9144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Triangle 203"/>
            <p:cNvSpPr/>
            <p:nvPr/>
          </p:nvSpPr>
          <p:spPr>
            <a:xfrm rot="16200000" flipH="1" flipV="1">
              <a:off x="1371600" y="14630400"/>
              <a:ext cx="457200" cy="45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5" name="Straight Connector 204"/>
          <p:cNvCxnSpPr/>
          <p:nvPr/>
        </p:nvCxnSpPr>
        <p:spPr>
          <a:xfrm flipV="1">
            <a:off x="27432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914400" y="132588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4630400" y="132588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36576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146304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37160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H="1" flipV="1">
            <a:off x="914400" y="150876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1371600" y="13258800"/>
            <a:ext cx="228600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3716000" y="13258800"/>
            <a:ext cx="2286000" cy="2286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1">
            <a:off x="16002000" y="150876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8343900" y="45720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7315200" y="13258800"/>
            <a:ext cx="27432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6515100" y="914400"/>
            <a:ext cx="4343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10972800" y="2743200"/>
            <a:ext cx="3657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Cellar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B1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1440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9144000" y="4572000"/>
            <a:ext cx="5486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544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01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58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287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744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201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658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4116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915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915650" y="3600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915650" y="31432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915650" y="4057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830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372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972800" y="22860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9728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9728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9728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9728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728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09728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9728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9728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9728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10871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13157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1430000" y="914400"/>
            <a:ext cx="0" cy="1371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201400" y="1485900"/>
            <a:ext cx="0" cy="6858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10972800" y="914400"/>
            <a:ext cx="0" cy="13716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915650" y="1314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915650" y="22288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915650" y="1771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441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Rectangle 442"/>
          <p:cNvSpPr/>
          <p:nvPr/>
        </p:nvSpPr>
        <p:spPr>
          <a:xfrm>
            <a:off x="6858000" y="13716000"/>
            <a:ext cx="3657600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45720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1F - Alt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3657600" y="4572000"/>
            <a:ext cx="10058400" cy="868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Caravansary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858000" y="13716000"/>
            <a:ext cx="3657600" cy="18288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Bath House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743200" y="4572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743200" y="5943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137160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4630400" y="4572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91440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Unused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114300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114300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114300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114300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887200" y="2743200"/>
            <a:ext cx="27432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Tavern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400800" y="27432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Reception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6400800" y="9144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Teleportation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Circle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743200" y="2743200"/>
            <a:ext cx="27432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Library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6400800" y="914400"/>
            <a:ext cx="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H="1">
            <a:off x="2743200" y="4572000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27432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4572000" y="9144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6400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2296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64008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9144000" y="914400"/>
            <a:ext cx="3657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9144000" y="914400"/>
            <a:ext cx="0" cy="3657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5486400" y="41148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6400800" y="41148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9144000" y="45720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6400800" y="2743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27432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59436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7772400" y="2743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59436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5486400" y="914400"/>
            <a:ext cx="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486400" y="9144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09728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1887200" y="914400"/>
            <a:ext cx="0" cy="228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11887200" y="4572000"/>
            <a:ext cx="2743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1887200" y="4114800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9544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Rectangle 221"/>
          <p:cNvSpPr/>
          <p:nvPr/>
        </p:nvSpPr>
        <p:spPr>
          <a:xfrm>
            <a:off x="10001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3" name="Rectangle 222"/>
          <p:cNvSpPr/>
          <p:nvPr/>
        </p:nvSpPr>
        <p:spPr>
          <a:xfrm>
            <a:off x="10458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4" name="Rectangle 223"/>
          <p:cNvSpPr/>
          <p:nvPr/>
        </p:nvSpPr>
        <p:spPr>
          <a:xfrm>
            <a:off x="12287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5" name="Rectangle 224"/>
          <p:cNvSpPr/>
          <p:nvPr/>
        </p:nvSpPr>
        <p:spPr>
          <a:xfrm>
            <a:off x="12744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6" name="Rectangle 225"/>
          <p:cNvSpPr/>
          <p:nvPr/>
        </p:nvSpPr>
        <p:spPr>
          <a:xfrm>
            <a:off x="13201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7" name="Rectangle 226"/>
          <p:cNvSpPr/>
          <p:nvPr/>
        </p:nvSpPr>
        <p:spPr>
          <a:xfrm>
            <a:off x="13658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8" name="Rectangle 227"/>
          <p:cNvSpPr/>
          <p:nvPr/>
        </p:nvSpPr>
        <p:spPr>
          <a:xfrm>
            <a:off x="14116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109728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9728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9728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9728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9728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109728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109728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9728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109728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110871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13157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/>
          <p:nvPr/>
        </p:nvCxnSpPr>
        <p:spPr>
          <a:xfrm flipV="1">
            <a:off x="112014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300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114300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114300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114300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14300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114300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114300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14300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>
            <a:off x="116586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114300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H="1">
            <a:off x="2743200" y="7315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>
            <a:off x="2743200" y="8686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2743200" y="11887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2743200" y="10515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H="1">
            <a:off x="2743200" y="13258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>
            <a:off x="13716000" y="5943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 flipH="1">
            <a:off x="13716000" y="7315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13716000" y="8686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H="1">
            <a:off x="13716000" y="118872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H="1">
            <a:off x="13716000" y="105156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H="1">
            <a:off x="13716000" y="132588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3716000" y="5486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1">
            <a:off x="13716000" y="6858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1">
            <a:off x="13716000" y="8229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V="1">
            <a:off x="13716000" y="10058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1">
            <a:off x="13716000" y="11430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137160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3657600" y="4572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1">
            <a:off x="3657600" y="5486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3657600" y="6858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1">
            <a:off x="3657600" y="8229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1">
            <a:off x="3657600" y="100584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1">
            <a:off x="3657600" y="11430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1">
            <a:off x="3657600" y="128016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/>
        </p:nvSpPr>
        <p:spPr>
          <a:xfrm>
            <a:off x="10915650" y="3600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10915650" y="31432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10915650" y="4057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10915650" y="1314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10915650" y="22288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10915650" y="1771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10915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4" name="Straight Connector 323"/>
          <p:cNvCxnSpPr/>
          <p:nvPr/>
        </p:nvCxnSpPr>
        <p:spPr>
          <a:xfrm flipH="1">
            <a:off x="2743200" y="9144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3657600" y="9144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13716000" y="9144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flipV="1">
            <a:off x="13716000" y="9144000"/>
            <a:ext cx="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flipV="1">
            <a:off x="14630400" y="9144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flipV="1">
            <a:off x="2743200" y="9144000"/>
            <a:ext cx="0" cy="4114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54864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54864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4864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54864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54864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4864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4864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54864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54864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54864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56007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58293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57150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2743200" y="14630400"/>
            <a:ext cx="4114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0515600" y="14630400"/>
            <a:ext cx="4114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14630400" y="132588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2743200" y="132588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128016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4114800" y="13716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13258800" y="13716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1430000" y="13716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11887200" y="13716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105156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1">
            <a:off x="13258800" y="132588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57600" y="13258800"/>
            <a:ext cx="457200" cy="4572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64008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5029200" y="13716000"/>
            <a:ext cx="914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4114800" y="13716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5486400" y="13716000"/>
            <a:ext cx="0" cy="914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/>
          <p:cNvSpPr/>
          <p:nvPr/>
        </p:nvSpPr>
        <p:spPr>
          <a:xfrm>
            <a:off x="4059071" y="2692016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7" name="Rectangle 326"/>
          <p:cNvSpPr/>
          <p:nvPr/>
        </p:nvSpPr>
        <p:spPr>
          <a:xfrm>
            <a:off x="4516271" y="2692016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9" name="Rectangle 328"/>
          <p:cNvSpPr/>
          <p:nvPr/>
        </p:nvSpPr>
        <p:spPr>
          <a:xfrm>
            <a:off x="4973471" y="2692016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3" name="Rectangle 332"/>
          <p:cNvSpPr/>
          <p:nvPr/>
        </p:nvSpPr>
        <p:spPr>
          <a:xfrm>
            <a:off x="3133703" y="2692016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4" name="Rectangle 333"/>
          <p:cNvSpPr/>
          <p:nvPr/>
        </p:nvSpPr>
        <p:spPr>
          <a:xfrm>
            <a:off x="3590903" y="2692016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6" name="Rectangle 335"/>
          <p:cNvSpPr/>
          <p:nvPr/>
        </p:nvSpPr>
        <p:spPr>
          <a:xfrm>
            <a:off x="9144000" y="914400"/>
            <a:ext cx="18288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Chapel</a:t>
            </a:r>
          </a:p>
        </p:txBody>
      </p:sp>
    </p:spTree>
    <p:extLst>
      <p:ext uri="{BB962C8B-B14F-4D97-AF65-F5344CB8AC3E}">
        <p14:creationId xmlns:p14="http://schemas.microsoft.com/office/powerpoint/2010/main" val="36910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363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365" name="Straight Connector 364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/>
          <p:cNvCxnSpPr/>
          <p:nvPr/>
        </p:nvCxnSpPr>
        <p:spPr>
          <a:xfrm flipV="1">
            <a:off x="27432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1">
            <a:off x="36576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ectangle 29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2F - Alt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322" name="Straight Connector 321"/>
          <p:cNvCxnSpPr/>
          <p:nvPr/>
        </p:nvCxnSpPr>
        <p:spPr>
          <a:xfrm flipV="1">
            <a:off x="146304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1">
            <a:off x="137160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10972800" y="2743200"/>
            <a:ext cx="3657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Unused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400800" y="914400"/>
            <a:ext cx="45720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Balcony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114800" y="914400"/>
            <a:ext cx="1371600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Unused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64008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4864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5720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576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7315200" y="3200400"/>
            <a:ext cx="914400" cy="137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BR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5486400" y="9144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>
            <a:off x="3657600" y="4572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7432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5720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2296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972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1440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9144000" y="4572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008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972800" y="9144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400800" y="914400"/>
            <a:ext cx="0" cy="1371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2743200" y="2743200"/>
            <a:ext cx="182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V="1">
            <a:off x="54864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6400800" y="914400"/>
            <a:ext cx="4572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229600" y="4572000"/>
            <a:ext cx="9144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5720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6576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64008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V="1">
            <a:off x="7315200" y="3200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4864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36576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H="1">
            <a:off x="45720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H="1">
            <a:off x="54864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H="1">
            <a:off x="64008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7315200" y="32004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flipH="1">
            <a:off x="5029200" y="27432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6304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1440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10915650" y="36004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5" name="Rectangle 254"/>
          <p:cNvSpPr/>
          <p:nvPr/>
        </p:nvSpPr>
        <p:spPr>
          <a:xfrm>
            <a:off x="10915650" y="31432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0" name="Rectangle 259"/>
          <p:cNvSpPr/>
          <p:nvPr/>
        </p:nvSpPr>
        <p:spPr>
          <a:xfrm>
            <a:off x="10915650" y="40576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2" name="Rectangle 261"/>
          <p:cNvSpPr/>
          <p:nvPr/>
        </p:nvSpPr>
        <p:spPr>
          <a:xfrm>
            <a:off x="122872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9" name="Rectangle 268"/>
          <p:cNvSpPr/>
          <p:nvPr/>
        </p:nvSpPr>
        <p:spPr>
          <a:xfrm>
            <a:off x="127444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1" name="Rectangle 270"/>
          <p:cNvSpPr/>
          <p:nvPr/>
        </p:nvSpPr>
        <p:spPr>
          <a:xfrm>
            <a:off x="132016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4" name="Rectangle 283"/>
          <p:cNvSpPr/>
          <p:nvPr/>
        </p:nvSpPr>
        <p:spPr>
          <a:xfrm>
            <a:off x="13658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5" name="Rectangle 284"/>
          <p:cNvSpPr/>
          <p:nvPr/>
        </p:nvSpPr>
        <p:spPr>
          <a:xfrm>
            <a:off x="14116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6" name="Rectangle 285"/>
          <p:cNvSpPr/>
          <p:nvPr/>
        </p:nvSpPr>
        <p:spPr>
          <a:xfrm>
            <a:off x="118300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8" name="Rectangle 287"/>
          <p:cNvSpPr/>
          <p:nvPr/>
        </p:nvSpPr>
        <p:spPr>
          <a:xfrm>
            <a:off x="11372850" y="2686050"/>
            <a:ext cx="114300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89" name="Straight Connector 288"/>
          <p:cNvCxnSpPr/>
          <p:nvPr/>
        </p:nvCxnSpPr>
        <p:spPr>
          <a:xfrm flipH="1">
            <a:off x="114300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H="1">
            <a:off x="114300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114300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H="1">
            <a:off x="114300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114300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114300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114300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114300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114300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114300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114300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114300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/>
          <p:cNvCxnSpPr/>
          <p:nvPr/>
        </p:nvCxnSpPr>
        <p:spPr>
          <a:xfrm>
            <a:off x="116586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114300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10972800" y="2286000"/>
            <a:ext cx="457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H="1">
            <a:off x="5943600" y="914400"/>
            <a:ext cx="1143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H="1">
            <a:off x="5943600" y="914400"/>
            <a:ext cx="342900" cy="4572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H="1">
            <a:off x="5943600" y="1028700"/>
            <a:ext cx="457200" cy="3429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H="1">
            <a:off x="5943600" y="1257300"/>
            <a:ext cx="457200" cy="1143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5943600" y="21717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5943600" y="20574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5943600" y="19431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5943600" y="18288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5943600" y="17145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5943600" y="16002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5943600" y="14859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943600" y="1371600"/>
            <a:ext cx="4572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/>
          <p:nvPr/>
        </p:nvCxnSpPr>
        <p:spPr>
          <a:xfrm>
            <a:off x="6172200" y="1485900"/>
            <a:ext cx="0" cy="5715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1">
            <a:off x="5943600" y="1371600"/>
            <a:ext cx="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11887200" y="914400"/>
            <a:ext cx="0" cy="137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>
            <a:off x="2743200" y="4572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H="1">
            <a:off x="14173200" y="4572000"/>
            <a:ext cx="45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/>
          <p:cNvSpPr/>
          <p:nvPr/>
        </p:nvSpPr>
        <p:spPr>
          <a:xfrm>
            <a:off x="6858000" y="13716000"/>
            <a:ext cx="36576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743200" y="14630400"/>
            <a:ext cx="41148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0515600" y="137160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4114800" y="137160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>
            <a:stCxn id="346" idx="3"/>
          </p:cNvCxnSpPr>
          <p:nvPr/>
        </p:nvCxnSpPr>
        <p:spPr>
          <a:xfrm>
            <a:off x="10515600" y="14630400"/>
            <a:ext cx="41148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32588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6576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4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239"/>
          <p:cNvGrpSpPr/>
          <p:nvPr/>
        </p:nvGrpSpPr>
        <p:grpSpPr>
          <a:xfrm>
            <a:off x="2743200" y="914400"/>
            <a:ext cx="11887200" cy="13716000"/>
            <a:chOff x="21031200" y="914400"/>
            <a:chExt cx="11887200" cy="13716000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22860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23774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24688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25603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26517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27432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8346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29260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0175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1089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2004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291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2103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21945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21031200" y="91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21031200" y="182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21031200" y="274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21031200" y="3657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1031200" y="4572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1031200" y="5486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21031200" y="6400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1031200" y="7315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1031200" y="8229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21031200" y="9144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21031200" y="10058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21031200" y="10972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21031200" y="11887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21031200" y="1280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21031200" y="1371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21031200" y="1463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21031200" y="1371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21031200" y="2286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21031200" y="3200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21031200" y="4114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21031200" y="5029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21031200" y="5943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21031200" y="6858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21031200" y="7772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21031200" y="8686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21031200" y="9601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21031200" y="105156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21031200" y="114300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1031200" y="123444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1031200" y="132588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1031200" y="14173200"/>
              <a:ext cx="11887200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23317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24231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25146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26060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26974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27889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288036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/>
          </p:nvCxnSpPr>
          <p:spPr>
            <a:xfrm>
              <a:off x="297180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30632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31546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324612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214884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22402800" y="914400"/>
              <a:ext cx="0" cy="13716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0" y="0"/>
            <a:ext cx="3657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Roof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2743200" y="4572000"/>
            <a:ext cx="548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743200" y="9144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45720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82296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10972800" y="9144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9144000" y="27432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9144000" y="4572000"/>
            <a:ext cx="5486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12801600" y="914400"/>
            <a:ext cx="182880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64008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109728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6400800" y="914400"/>
            <a:ext cx="0" cy="1828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743200" y="27432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4630400" y="2743200"/>
            <a:ext cx="0" cy="1828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9144000" y="2743200"/>
            <a:ext cx="1828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flipV="1">
            <a:off x="12801600" y="914400"/>
            <a:ext cx="0" cy="3657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44577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54864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64008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118872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90297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0858500" y="800100"/>
            <a:ext cx="1028700" cy="19431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/>
          <p:cNvCxnSpPr/>
          <p:nvPr/>
        </p:nvCxnSpPr>
        <p:spPr>
          <a:xfrm flipH="1">
            <a:off x="4457700" y="8001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V="1">
            <a:off x="65151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4577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10972800" y="2628900"/>
            <a:ext cx="1943100" cy="2057400"/>
          </a:xfrm>
          <a:prstGeom prst="rect">
            <a:avLst/>
          </a:prstGeom>
          <a:pattFill prst="shingl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4457700" y="46863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4457700" y="800100"/>
            <a:ext cx="0" cy="388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5486400" y="26289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83439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1">
            <a:off x="90297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9029700" y="2628900"/>
            <a:ext cx="2857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>
            <a:off x="10858500" y="800100"/>
            <a:ext cx="205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12915900" y="800100"/>
            <a:ext cx="0" cy="388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H="1">
            <a:off x="9029700" y="46863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08585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54864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64008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1">
            <a:off x="10972800" y="2628900"/>
            <a:ext cx="0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11887200" y="80010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27432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36576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14630400" y="4572000"/>
            <a:ext cx="0" cy="100584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13716000" y="4572000"/>
            <a:ext cx="0" cy="86868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8343900" y="4572000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6858000" y="13716000"/>
            <a:ext cx="3657600" cy="182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6515100" y="914400"/>
            <a:ext cx="4343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0515600" y="14630400"/>
            <a:ext cx="4114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743200" y="14630400"/>
            <a:ext cx="41148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4114800" y="137160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515600" y="13716000"/>
            <a:ext cx="27432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V="1">
            <a:off x="132588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 flipV="1">
            <a:off x="3657600" y="13258800"/>
            <a:ext cx="457200" cy="4572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43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55</Words>
  <Application>Microsoft Office PowerPoint</Application>
  <PresentationFormat>Custom</PresentationFormat>
  <Paragraphs>49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41</cp:revision>
  <dcterms:created xsi:type="dcterms:W3CDTF">2018-10-06T16:22:01Z</dcterms:created>
  <dcterms:modified xsi:type="dcterms:W3CDTF">2018-11-09T05:53:15Z</dcterms:modified>
</cp:coreProperties>
</file>