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58" r:id="rId10"/>
    <p:sldId id="259" r:id="rId11"/>
    <p:sldId id="267" r:id="rId12"/>
    <p:sldId id="266" r:id="rId13"/>
    <p:sldId id="274" r:id="rId14"/>
    <p:sldId id="275" r:id="rId15"/>
    <p:sldId id="260" r:id="rId16"/>
    <p:sldId id="26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0DC32-5A45-4316-9EFC-07B80B8F096E}" v="138" dt="2022-12-06T03:10:5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Berger" userId="642ef08f-7166-483a-a008-2e745a99aa87" providerId="ADAL" clId="{9CB7DEEC-B5BF-437D-8888-EC0D3A4245C6}"/>
    <pc:docChg chg="custSel modSld modMainMaster">
      <pc:chgData name="Benjamin Berger" userId="642ef08f-7166-483a-a008-2e745a99aa87" providerId="ADAL" clId="{9CB7DEEC-B5BF-437D-8888-EC0D3A4245C6}" dt="2022-11-29T20:59:03.405" v="313" actId="27636"/>
      <pc:docMkLst>
        <pc:docMk/>
      </pc:docMkLst>
      <pc:sldChg chg="modSp mod">
        <pc:chgData name="Benjamin Berger" userId="642ef08f-7166-483a-a008-2e745a99aa87" providerId="ADAL" clId="{9CB7DEEC-B5BF-437D-8888-EC0D3A4245C6}" dt="2022-11-29T20:59:02.643" v="312"/>
        <pc:sldMkLst>
          <pc:docMk/>
          <pc:sldMk cId="3443010976" sldId="256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443010976" sldId="256"/>
            <ac:spMk id="2" creationId="{12F1EA07-AECE-C7E7-85DE-52AAFF91CCC6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443010976" sldId="256"/>
            <ac:spMk id="3" creationId="{7AC23069-4421-EFF7-7F76-9B0587D09F97}"/>
          </ac:spMkLst>
        </pc:spChg>
      </pc:sldChg>
      <pc:sldChg chg="modSp">
        <pc:chgData name="Benjamin Berger" userId="642ef08f-7166-483a-a008-2e745a99aa87" providerId="ADAL" clId="{9CB7DEEC-B5BF-437D-8888-EC0D3A4245C6}" dt="2022-11-29T20:59:02.643" v="312"/>
        <pc:sldMkLst>
          <pc:docMk/>
          <pc:sldMk cId="2419706392" sldId="257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419706392" sldId="257"/>
            <ac:spMk id="2" creationId="{68D13CAA-9C2B-DE34-7E40-43B27D6293A6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419706392" sldId="257"/>
            <ac:spMk id="3" creationId="{FB45EF9C-2257-08DF-46DA-DEC8AEA2A84C}"/>
          </ac:spMkLst>
        </pc:spChg>
      </pc:sldChg>
      <pc:sldChg chg="modSp mod">
        <pc:chgData name="Benjamin Berger" userId="642ef08f-7166-483a-a008-2e745a99aa87" providerId="ADAL" clId="{9CB7DEEC-B5BF-437D-8888-EC0D3A4245C6}" dt="2022-11-29T20:59:02.643" v="312"/>
        <pc:sldMkLst>
          <pc:docMk/>
          <pc:sldMk cId="2936222904" sldId="258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936222904" sldId="258"/>
            <ac:spMk id="2" creationId="{3B0F3F02-AD39-848B-549F-1B8FCC705114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936222904" sldId="258"/>
            <ac:spMk id="3" creationId="{8092E5E2-C91A-8DE5-6481-1A4198C8313C}"/>
          </ac:spMkLst>
        </pc:spChg>
      </pc:sldChg>
      <pc:sldChg chg="modSp mod">
        <pc:chgData name="Benjamin Berger" userId="642ef08f-7166-483a-a008-2e745a99aa87" providerId="ADAL" clId="{9CB7DEEC-B5BF-437D-8888-EC0D3A4245C6}" dt="2022-11-29T20:59:03.405" v="313" actId="27636"/>
        <pc:sldMkLst>
          <pc:docMk/>
          <pc:sldMk cId="2326275177" sldId="259"/>
        </pc:sldMkLst>
        <pc:spChg chg="mod">
          <ac:chgData name="Benjamin Berger" userId="642ef08f-7166-483a-a008-2e745a99aa87" providerId="ADAL" clId="{9CB7DEEC-B5BF-437D-8888-EC0D3A4245C6}" dt="2022-11-29T20:59:03.405" v="313" actId="27636"/>
          <ac:spMkLst>
            <pc:docMk/>
            <pc:sldMk cId="2326275177" sldId="259"/>
            <ac:spMk id="2" creationId="{DB6EC488-B953-260A-9320-9F6EC2B1FBEE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2326275177" sldId="259"/>
            <ac:spMk id="3" creationId="{9E44F78F-BB31-FFD2-389E-0A66A053155C}"/>
          </ac:spMkLst>
        </pc:spChg>
      </pc:sldChg>
      <pc:sldChg chg="modSp mod">
        <pc:chgData name="Benjamin Berger" userId="642ef08f-7166-483a-a008-2e745a99aa87" providerId="ADAL" clId="{9CB7DEEC-B5BF-437D-8888-EC0D3A4245C6}" dt="2022-11-29T20:59:02.643" v="312"/>
        <pc:sldMkLst>
          <pc:docMk/>
          <pc:sldMk cId="1082736077" sldId="260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082736077" sldId="260"/>
            <ac:spMk id="2" creationId="{CA770B7D-10B2-01D6-EA1B-60D6A365AA7A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082736077" sldId="260"/>
            <ac:spMk id="3" creationId="{3B198FB5-E48F-EF08-B3A6-7007769AC0A5}"/>
          </ac:spMkLst>
        </pc:spChg>
      </pc:sldChg>
      <pc:sldChg chg="modSp">
        <pc:chgData name="Benjamin Berger" userId="642ef08f-7166-483a-a008-2e745a99aa87" providerId="ADAL" clId="{9CB7DEEC-B5BF-437D-8888-EC0D3A4245C6}" dt="2022-11-29T20:59:02.643" v="312"/>
        <pc:sldMkLst>
          <pc:docMk/>
          <pc:sldMk cId="3052299548" sldId="261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052299548" sldId="261"/>
            <ac:spMk id="2" creationId="{131E4D1E-7454-F8A3-11FF-363EB44FF7D6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3052299548" sldId="261"/>
            <ac:spMk id="3" creationId="{E08EBF65-E28D-E1C8-AE35-4281BFF1D294}"/>
          </ac:spMkLst>
        </pc:spChg>
      </pc:sldChg>
      <pc:sldChg chg="modSp">
        <pc:chgData name="Benjamin Berger" userId="642ef08f-7166-483a-a008-2e745a99aa87" providerId="ADAL" clId="{9CB7DEEC-B5BF-437D-8888-EC0D3A4245C6}" dt="2022-11-29T20:59:02.643" v="312"/>
        <pc:sldMkLst>
          <pc:docMk/>
          <pc:sldMk cId="148162788" sldId="262"/>
        </pc:sldMkLst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48162788" sldId="262"/>
            <ac:spMk id="2" creationId="{51A38573-A924-0B94-CD07-8F909391569D}"/>
          </ac:spMkLst>
        </pc:spChg>
        <pc:spChg chg="mod">
          <ac:chgData name="Benjamin Berger" userId="642ef08f-7166-483a-a008-2e745a99aa87" providerId="ADAL" clId="{9CB7DEEC-B5BF-437D-8888-EC0D3A4245C6}" dt="2022-11-29T20:59:02.643" v="312"/>
          <ac:spMkLst>
            <pc:docMk/>
            <pc:sldMk cId="148162788" sldId="262"/>
            <ac:spMk id="3" creationId="{C747D9C1-8CB8-50D0-0795-BDA03ACF72A5}"/>
          </ac:spMkLst>
        </pc:spChg>
      </pc:sldChg>
      <pc:sldMasterChg chg="modSldLayout">
        <pc:chgData name="Benjamin Berger" userId="642ef08f-7166-483a-a008-2e745a99aa87" providerId="ADAL" clId="{9CB7DEEC-B5BF-437D-8888-EC0D3A4245C6}" dt="2022-11-29T20:58:46.983" v="299"/>
        <pc:sldMasterMkLst>
          <pc:docMk/>
          <pc:sldMasterMk cId="3942197067" sldId="2147483736"/>
        </pc:sldMasterMkLst>
        <pc:sldLayoutChg chg="delSp">
          <pc:chgData name="Benjamin Berger" userId="642ef08f-7166-483a-a008-2e745a99aa87" providerId="ADAL" clId="{9CB7DEEC-B5BF-437D-8888-EC0D3A4245C6}" dt="2022-11-29T20:58:46.983" v="299"/>
          <pc:sldLayoutMkLst>
            <pc:docMk/>
            <pc:sldMasterMk cId="3942197067" sldId="2147483736"/>
            <pc:sldLayoutMk cId="73450464" sldId="2147483754"/>
          </pc:sldLayoutMkLst>
          <pc:spChg chg="del">
            <ac:chgData name="Benjamin Berger" userId="642ef08f-7166-483a-a008-2e745a99aa87" providerId="ADAL" clId="{9CB7DEEC-B5BF-437D-8888-EC0D3A4245C6}" dt="2022-11-29T20:58:46.983" v="299"/>
            <ac:spMkLst>
              <pc:docMk/>
              <pc:sldMasterMk cId="3942197067" sldId="2147483736"/>
              <pc:sldLayoutMk cId="73450464" sldId="2147483754"/>
              <ac:spMk id="8" creationId="{00000000-0000-0000-0000-000000000000}"/>
            </ac:spMkLst>
          </pc:spChg>
        </pc:sldLayoutChg>
      </pc:sldMasterChg>
    </pc:docChg>
  </pc:docChgLst>
  <pc:docChgLst>
    <pc:chgData name="Ben Berger" userId="b5744fb54ba82b78" providerId="LiveId" clId="{FE90DC32-5A45-4316-9EFC-07B80B8F096E}"/>
    <pc:docChg chg="undo custSel addSld delSld modSld sldOrd">
      <pc:chgData name="Ben Berger" userId="b5744fb54ba82b78" providerId="LiveId" clId="{FE90DC32-5A45-4316-9EFC-07B80B8F096E}" dt="2022-12-08T00:23:11.944" v="4002" actId="20577"/>
      <pc:docMkLst>
        <pc:docMk/>
      </pc:docMkLst>
      <pc:sldChg chg="modSp mod">
        <pc:chgData name="Ben Berger" userId="b5744fb54ba82b78" providerId="LiveId" clId="{FE90DC32-5A45-4316-9EFC-07B80B8F096E}" dt="2022-12-02T01:24:34.791" v="385" actId="20577"/>
        <pc:sldMkLst>
          <pc:docMk/>
          <pc:sldMk cId="2419706392" sldId="257"/>
        </pc:sldMkLst>
        <pc:spChg chg="mod">
          <ac:chgData name="Ben Berger" userId="b5744fb54ba82b78" providerId="LiveId" clId="{FE90DC32-5A45-4316-9EFC-07B80B8F096E}" dt="2022-12-02T01:24:34.791" v="385" actId="20577"/>
          <ac:spMkLst>
            <pc:docMk/>
            <pc:sldMk cId="2419706392" sldId="257"/>
            <ac:spMk id="3" creationId="{FB45EF9C-2257-08DF-46DA-DEC8AEA2A84C}"/>
          </ac:spMkLst>
        </pc:spChg>
      </pc:sldChg>
      <pc:sldChg chg="addSp modSp mod setBg">
        <pc:chgData name="Ben Berger" userId="b5744fb54ba82b78" providerId="LiveId" clId="{FE90DC32-5A45-4316-9EFC-07B80B8F096E}" dt="2022-12-02T02:15:00.461" v="1424" actId="26606"/>
        <pc:sldMkLst>
          <pc:docMk/>
          <pc:sldMk cId="2936222904" sldId="258"/>
        </pc:sldMkLst>
        <pc:spChg chg="mod">
          <ac:chgData name="Ben Berger" userId="b5744fb54ba82b78" providerId="LiveId" clId="{FE90DC32-5A45-4316-9EFC-07B80B8F096E}" dt="2022-12-02T02:15:00.461" v="1424" actId="26606"/>
          <ac:spMkLst>
            <pc:docMk/>
            <pc:sldMk cId="2936222904" sldId="258"/>
            <ac:spMk id="2" creationId="{3B0F3F02-AD39-848B-549F-1B8FCC705114}"/>
          </ac:spMkLst>
        </pc:spChg>
        <pc:spChg chg="mod">
          <ac:chgData name="Ben Berger" userId="b5744fb54ba82b78" providerId="LiveId" clId="{FE90DC32-5A45-4316-9EFC-07B80B8F096E}" dt="2022-12-02T02:15:00.461" v="1424" actId="26606"/>
          <ac:spMkLst>
            <pc:docMk/>
            <pc:sldMk cId="2936222904" sldId="258"/>
            <ac:spMk id="3" creationId="{8092E5E2-C91A-8DE5-6481-1A4198C8313C}"/>
          </ac:spMkLst>
        </pc:spChg>
        <pc:spChg chg="add">
          <ac:chgData name="Ben Berger" userId="b5744fb54ba82b78" providerId="LiveId" clId="{FE90DC32-5A45-4316-9EFC-07B80B8F096E}" dt="2022-12-02T02:15:00.461" v="1424" actId="26606"/>
          <ac:spMkLst>
            <pc:docMk/>
            <pc:sldMk cId="2936222904" sldId="258"/>
            <ac:spMk id="9" creationId="{3994EE40-F54F-48E5-826B-B45158209684}"/>
          </ac:spMkLst>
        </pc:spChg>
        <pc:picChg chg="add">
          <ac:chgData name="Ben Berger" userId="b5744fb54ba82b78" providerId="LiveId" clId="{FE90DC32-5A45-4316-9EFC-07B80B8F096E}" dt="2022-12-02T02:15:00.461" v="1424" actId="26606"/>
          <ac:picMkLst>
            <pc:docMk/>
            <pc:sldMk cId="2936222904" sldId="258"/>
            <ac:picMk id="5" creationId="{8C4F741E-C01B-4DCB-10D3-710278566A5B}"/>
          </ac:picMkLst>
        </pc:picChg>
      </pc:sldChg>
      <pc:sldChg chg="addSp delSp modSp mod">
        <pc:chgData name="Ben Berger" userId="b5744fb54ba82b78" providerId="LiveId" clId="{FE90DC32-5A45-4316-9EFC-07B80B8F096E}" dt="2022-12-06T01:43:16.238" v="2906" actId="20577"/>
        <pc:sldMkLst>
          <pc:docMk/>
          <pc:sldMk cId="2326275177" sldId="259"/>
        </pc:sldMkLst>
        <pc:spChg chg="del mod">
          <ac:chgData name="Ben Berger" userId="b5744fb54ba82b78" providerId="LiveId" clId="{FE90DC32-5A45-4316-9EFC-07B80B8F096E}" dt="2022-12-02T02:15:10.285" v="1425" actId="26606"/>
          <ac:spMkLst>
            <pc:docMk/>
            <pc:sldMk cId="2326275177" sldId="259"/>
            <ac:spMk id="3" creationId="{9E44F78F-BB31-FFD2-389E-0A66A053155C}"/>
          </ac:spMkLst>
        </pc:spChg>
        <pc:graphicFrameChg chg="add mod">
          <ac:chgData name="Ben Berger" userId="b5744fb54ba82b78" providerId="LiveId" clId="{FE90DC32-5A45-4316-9EFC-07B80B8F096E}" dt="2022-12-06T01:43:16.238" v="2906" actId="20577"/>
          <ac:graphicFrameMkLst>
            <pc:docMk/>
            <pc:sldMk cId="2326275177" sldId="259"/>
            <ac:graphicFrameMk id="5" creationId="{B72901E3-6BFD-389C-7795-F544929158E3}"/>
          </ac:graphicFrameMkLst>
        </pc:graphicFrameChg>
      </pc:sldChg>
      <pc:sldChg chg="addSp delSp modSp mod setBg">
        <pc:chgData name="Ben Berger" userId="b5744fb54ba82b78" providerId="LiveId" clId="{FE90DC32-5A45-4316-9EFC-07B80B8F096E}" dt="2022-12-06T02:46:00.997" v="2913" actId="26606"/>
        <pc:sldMkLst>
          <pc:docMk/>
          <pc:sldMk cId="1082736077" sldId="260"/>
        </pc:sldMkLst>
        <pc:spChg chg="mod">
          <ac:chgData name="Ben Berger" userId="b5744fb54ba82b78" providerId="LiveId" clId="{FE90DC32-5A45-4316-9EFC-07B80B8F096E}" dt="2022-12-06T02:46:00.997" v="2913" actId="26606"/>
          <ac:spMkLst>
            <pc:docMk/>
            <pc:sldMk cId="1082736077" sldId="260"/>
            <ac:spMk id="2" creationId="{CA770B7D-10B2-01D6-EA1B-60D6A365AA7A}"/>
          </ac:spMkLst>
        </pc:spChg>
        <pc:spChg chg="del">
          <ac:chgData name="Ben Berger" userId="b5744fb54ba82b78" providerId="LiveId" clId="{FE90DC32-5A45-4316-9EFC-07B80B8F096E}" dt="2022-12-06T02:46:00.997" v="2913" actId="26606"/>
          <ac:spMkLst>
            <pc:docMk/>
            <pc:sldMk cId="1082736077" sldId="260"/>
            <ac:spMk id="3" creationId="{3B198FB5-E48F-EF08-B3A6-7007769AC0A5}"/>
          </ac:spMkLst>
        </pc:spChg>
        <pc:spChg chg="add">
          <ac:chgData name="Ben Berger" userId="b5744fb54ba82b78" providerId="LiveId" clId="{FE90DC32-5A45-4316-9EFC-07B80B8F096E}" dt="2022-12-06T02:46:00.997" v="2913" actId="26606"/>
          <ac:spMkLst>
            <pc:docMk/>
            <pc:sldMk cId="1082736077" sldId="260"/>
            <ac:spMk id="9" creationId="{E446B7E6-8568-417F-959E-DB3D1E70F648}"/>
          </ac:spMkLst>
        </pc:spChg>
        <pc:picChg chg="add">
          <ac:chgData name="Ben Berger" userId="b5744fb54ba82b78" providerId="LiveId" clId="{FE90DC32-5A45-4316-9EFC-07B80B8F096E}" dt="2022-12-06T02:46:00.997" v="2913" actId="26606"/>
          <ac:picMkLst>
            <pc:docMk/>
            <pc:sldMk cId="1082736077" sldId="260"/>
            <ac:picMk id="5" creationId="{DC454ECB-7D95-9E6C-15E7-2E05EA1FC0A8}"/>
          </ac:picMkLst>
        </pc:picChg>
      </pc:sldChg>
      <pc:sldChg chg="modSp mod">
        <pc:chgData name="Ben Berger" userId="b5744fb54ba82b78" providerId="LiveId" clId="{FE90DC32-5A45-4316-9EFC-07B80B8F096E}" dt="2022-12-08T00:20:37.678" v="3737" actId="20577"/>
        <pc:sldMkLst>
          <pc:docMk/>
          <pc:sldMk cId="3052299548" sldId="261"/>
        </pc:sldMkLst>
        <pc:spChg chg="mod">
          <ac:chgData name="Ben Berger" userId="b5744fb54ba82b78" providerId="LiveId" clId="{FE90DC32-5A45-4316-9EFC-07B80B8F096E}" dt="2022-12-08T00:20:37.678" v="3737" actId="20577"/>
          <ac:spMkLst>
            <pc:docMk/>
            <pc:sldMk cId="3052299548" sldId="261"/>
            <ac:spMk id="3" creationId="{E08EBF65-E28D-E1C8-AE35-4281BFF1D294}"/>
          </ac:spMkLst>
        </pc:spChg>
      </pc:sldChg>
      <pc:sldChg chg="del">
        <pc:chgData name="Ben Berger" userId="b5744fb54ba82b78" providerId="LiveId" clId="{FE90DC32-5A45-4316-9EFC-07B80B8F096E}" dt="2022-12-06T01:38:20.474" v="2873" actId="47"/>
        <pc:sldMkLst>
          <pc:docMk/>
          <pc:sldMk cId="148162788" sldId="262"/>
        </pc:sldMkLst>
      </pc:sldChg>
      <pc:sldChg chg="addSp delSp modSp new mod setBg setClrOvrMap">
        <pc:chgData name="Ben Berger" userId="b5744fb54ba82b78" providerId="LiveId" clId="{FE90DC32-5A45-4316-9EFC-07B80B8F096E}" dt="2022-12-06T02:49:15.592" v="3130" actId="20577"/>
        <pc:sldMkLst>
          <pc:docMk/>
          <pc:sldMk cId="2523457224" sldId="263"/>
        </pc:sldMkLst>
        <pc:spChg chg="mod">
          <ac:chgData name="Ben Berger" userId="b5744fb54ba82b78" providerId="LiveId" clId="{FE90DC32-5A45-4316-9EFC-07B80B8F096E}" dt="2022-12-02T01:21:47.991" v="122" actId="20577"/>
          <ac:spMkLst>
            <pc:docMk/>
            <pc:sldMk cId="2523457224" sldId="263"/>
            <ac:spMk id="2" creationId="{0780CDFD-CA7A-4BCB-82F7-7D8C87D2C7DA}"/>
          </ac:spMkLst>
        </pc:spChg>
        <pc:spChg chg="del">
          <ac:chgData name="Ben Berger" userId="b5744fb54ba82b78" providerId="LiveId" clId="{FE90DC32-5A45-4316-9EFC-07B80B8F096E}" dt="2022-12-02T01:20:32.574" v="70" actId="22"/>
          <ac:spMkLst>
            <pc:docMk/>
            <pc:sldMk cId="2523457224" sldId="263"/>
            <ac:spMk id="3" creationId="{C1638F76-9010-4E72-92CE-7503D5A326D4}"/>
          </ac:spMkLst>
        </pc:spChg>
        <pc:spChg chg="add del mod">
          <ac:chgData name="Ben Berger" userId="b5744fb54ba82b78" providerId="LiveId" clId="{FE90DC32-5A45-4316-9EFC-07B80B8F096E}" dt="2022-12-02T01:20:38.132" v="72"/>
          <ac:spMkLst>
            <pc:docMk/>
            <pc:sldMk cId="2523457224" sldId="263"/>
            <ac:spMk id="7" creationId="{9EEB2936-47EE-4092-8D9A-BAD6F037E75C}"/>
          </ac:spMkLst>
        </pc:spChg>
        <pc:spChg chg="add mod">
          <ac:chgData name="Ben Berger" userId="b5744fb54ba82b78" providerId="LiveId" clId="{FE90DC32-5A45-4316-9EFC-07B80B8F096E}" dt="2022-12-06T02:49:15.592" v="3130" actId="20577"/>
          <ac:spMkLst>
            <pc:docMk/>
            <pc:sldMk cId="2523457224" sldId="263"/>
            <ac:spMk id="12" creationId="{1E358FFC-0D96-54AF-C543-D709C35929F6}"/>
          </ac:spMkLst>
        </pc:spChg>
        <pc:spChg chg="add del">
          <ac:chgData name="Ben Berger" userId="b5744fb54ba82b78" providerId="LiveId" clId="{FE90DC32-5A45-4316-9EFC-07B80B8F096E}" dt="2022-12-02T01:20:48.007" v="74" actId="26606"/>
          <ac:spMkLst>
            <pc:docMk/>
            <pc:sldMk cId="2523457224" sldId="263"/>
            <ac:spMk id="13" creationId="{133F8CB7-795C-4272-9073-64D8CF97F220}"/>
          </ac:spMkLst>
        </pc:spChg>
        <pc:spChg chg="add del">
          <ac:chgData name="Ben Berger" userId="b5744fb54ba82b78" providerId="LiveId" clId="{FE90DC32-5A45-4316-9EFC-07B80B8F096E}" dt="2022-12-02T01:20:48.007" v="74" actId="26606"/>
          <ac:spMkLst>
            <pc:docMk/>
            <pc:sldMk cId="2523457224" sldId="263"/>
            <ac:spMk id="15" creationId="{79277119-B941-4A45-9322-FA2BC135DE62}"/>
          </ac:spMkLst>
        </pc:spChg>
        <pc:spChg chg="add del">
          <ac:chgData name="Ben Berger" userId="b5744fb54ba82b78" providerId="LiveId" clId="{FE90DC32-5A45-4316-9EFC-07B80B8F096E}" dt="2022-12-02T01:20:48.007" v="74" actId="26606"/>
          <ac:spMkLst>
            <pc:docMk/>
            <pc:sldMk cId="2523457224" sldId="263"/>
            <ac:spMk id="17" creationId="{DFDB457D-F372-428B-A10D-41080EF9382A}"/>
          </ac:spMkLst>
        </pc:spChg>
        <pc:spChg chg="add">
          <ac:chgData name="Ben Berger" userId="b5744fb54ba82b78" providerId="LiveId" clId="{FE90DC32-5A45-4316-9EFC-07B80B8F096E}" dt="2022-12-02T01:20:48.012" v="75" actId="26606"/>
          <ac:spMkLst>
            <pc:docMk/>
            <pc:sldMk cId="2523457224" sldId="263"/>
            <ac:spMk id="19" creationId="{E2264E67-6F59-4D8D-8E5F-8245B0FEAE76}"/>
          </ac:spMkLst>
        </pc:spChg>
        <pc:spChg chg="add">
          <ac:chgData name="Ben Berger" userId="b5744fb54ba82b78" providerId="LiveId" clId="{FE90DC32-5A45-4316-9EFC-07B80B8F096E}" dt="2022-12-02T01:20:48.012" v="75" actId="26606"/>
          <ac:spMkLst>
            <pc:docMk/>
            <pc:sldMk cId="2523457224" sldId="263"/>
            <ac:spMk id="20" creationId="{158E1C6E-D299-4F5D-B15B-155EBF7F62FD}"/>
          </ac:spMkLst>
        </pc:spChg>
        <pc:picChg chg="add del mod ord">
          <ac:chgData name="Ben Berger" userId="b5744fb54ba82b78" providerId="LiveId" clId="{FE90DC32-5A45-4316-9EFC-07B80B8F096E}" dt="2022-12-02T01:20:37.209" v="71" actId="21"/>
          <ac:picMkLst>
            <pc:docMk/>
            <pc:sldMk cId="2523457224" sldId="263"/>
            <ac:picMk id="5" creationId="{7C1DD154-601B-4AB6-8E5A-BACDF1BB5A28}"/>
          </ac:picMkLst>
        </pc:picChg>
        <pc:picChg chg="add mod">
          <ac:chgData name="Ben Berger" userId="b5744fb54ba82b78" providerId="LiveId" clId="{FE90DC32-5A45-4316-9EFC-07B80B8F096E}" dt="2022-12-02T01:20:48.012" v="75" actId="26606"/>
          <ac:picMkLst>
            <pc:docMk/>
            <pc:sldMk cId="2523457224" sldId="263"/>
            <ac:picMk id="8" creationId="{FEA4B6F2-F874-4112-82E3-99A40080F392}"/>
          </ac:picMkLst>
        </pc:picChg>
      </pc:sldChg>
      <pc:sldChg chg="modSp new del mod">
        <pc:chgData name="Ben Berger" userId="b5744fb54ba82b78" providerId="LiveId" clId="{FE90DC32-5A45-4316-9EFC-07B80B8F096E}" dt="2022-12-02T01:30:22.690" v="442" actId="2696"/>
        <pc:sldMkLst>
          <pc:docMk/>
          <pc:sldMk cId="161022871" sldId="264"/>
        </pc:sldMkLst>
        <pc:spChg chg="mod">
          <ac:chgData name="Ben Berger" userId="b5744fb54ba82b78" providerId="LiveId" clId="{FE90DC32-5A45-4316-9EFC-07B80B8F096E}" dt="2022-12-02T01:30:18.125" v="441" actId="20577"/>
          <ac:spMkLst>
            <pc:docMk/>
            <pc:sldMk cId="161022871" sldId="264"/>
            <ac:spMk id="2" creationId="{B1702CC2-D26F-4488-AC24-9DA31EA0F6F4}"/>
          </ac:spMkLst>
        </pc:spChg>
      </pc:sldChg>
      <pc:sldChg chg="modSp new del mod">
        <pc:chgData name="Ben Berger" userId="b5744fb54ba82b78" providerId="LiveId" clId="{FE90DC32-5A45-4316-9EFC-07B80B8F096E}" dt="2022-12-02T01:30:10.167" v="419" actId="2696"/>
        <pc:sldMkLst>
          <pc:docMk/>
          <pc:sldMk cId="212588522" sldId="264"/>
        </pc:sldMkLst>
        <pc:spChg chg="mod">
          <ac:chgData name="Ben Berger" userId="b5744fb54ba82b78" providerId="LiveId" clId="{FE90DC32-5A45-4316-9EFC-07B80B8F096E}" dt="2022-12-02T01:30:07.416" v="418" actId="20577"/>
          <ac:spMkLst>
            <pc:docMk/>
            <pc:sldMk cId="212588522" sldId="264"/>
            <ac:spMk id="2" creationId="{4F45F3E7-5171-42B0-8F6C-B8FFD689BD59}"/>
          </ac:spMkLst>
        </pc:spChg>
      </pc:sldChg>
      <pc:sldChg chg="addSp delSp modSp new del mod">
        <pc:chgData name="Ben Berger" userId="b5744fb54ba82b78" providerId="LiveId" clId="{FE90DC32-5A45-4316-9EFC-07B80B8F096E}" dt="2022-12-06T01:38:14.043" v="2871" actId="47"/>
        <pc:sldMkLst>
          <pc:docMk/>
          <pc:sldMk cId="282542839" sldId="264"/>
        </pc:sldMkLst>
        <pc:spChg chg="mod">
          <ac:chgData name="Ben Berger" userId="b5744fb54ba82b78" providerId="LiveId" clId="{FE90DC32-5A45-4316-9EFC-07B80B8F096E}" dt="2022-12-02T01:43:05.353" v="939" actId="404"/>
          <ac:spMkLst>
            <pc:docMk/>
            <pc:sldMk cId="282542839" sldId="264"/>
            <ac:spMk id="2" creationId="{7E266D36-921B-492F-AD18-F5856CD3407A}"/>
          </ac:spMkLst>
        </pc:spChg>
        <pc:spChg chg="del">
          <ac:chgData name="Ben Berger" userId="b5744fb54ba82b78" providerId="LiveId" clId="{FE90DC32-5A45-4316-9EFC-07B80B8F096E}" dt="2022-12-02T01:44:44.756" v="1021" actId="22"/>
          <ac:spMkLst>
            <pc:docMk/>
            <pc:sldMk cId="282542839" sldId="264"/>
            <ac:spMk id="3" creationId="{6F635A77-3BB1-4E8F-BA85-58D068D242BA}"/>
          </ac:spMkLst>
        </pc:spChg>
        <pc:spChg chg="add del mod">
          <ac:chgData name="Ben Berger" userId="b5744fb54ba82b78" providerId="LiveId" clId="{FE90DC32-5A45-4316-9EFC-07B80B8F096E}" dt="2022-12-02T01:48:39.705" v="1262" actId="478"/>
          <ac:spMkLst>
            <pc:docMk/>
            <pc:sldMk cId="282542839" sldId="264"/>
            <ac:spMk id="6" creationId="{76677F5A-6244-4CAB-9DC8-185114B6A95F}"/>
          </ac:spMkLst>
        </pc:spChg>
        <pc:spChg chg="add del mod">
          <ac:chgData name="Ben Berger" userId="b5744fb54ba82b78" providerId="LiveId" clId="{FE90DC32-5A45-4316-9EFC-07B80B8F096E}" dt="2022-12-02T01:48:37.012" v="1260" actId="478"/>
          <ac:spMkLst>
            <pc:docMk/>
            <pc:sldMk cId="282542839" sldId="264"/>
            <ac:spMk id="7" creationId="{207ED8D5-8663-45FE-9B53-3B9FF380314F}"/>
          </ac:spMkLst>
        </pc:spChg>
        <pc:spChg chg="add del mod">
          <ac:chgData name="Ben Berger" userId="b5744fb54ba82b78" providerId="LiveId" clId="{FE90DC32-5A45-4316-9EFC-07B80B8F096E}" dt="2022-12-02T04:20:40.591" v="2347" actId="20577"/>
          <ac:spMkLst>
            <pc:docMk/>
            <pc:sldMk cId="282542839" sldId="264"/>
            <ac:spMk id="11" creationId="{D2646495-5FFC-4228-B03A-6F6FD5BE3FEC}"/>
          </ac:spMkLst>
        </pc:spChg>
        <pc:picChg chg="add del mod ord">
          <ac:chgData name="Ben Berger" userId="b5744fb54ba82b78" providerId="LiveId" clId="{FE90DC32-5A45-4316-9EFC-07B80B8F096E}" dt="2022-12-02T01:48:26.729" v="1257" actId="478"/>
          <ac:picMkLst>
            <pc:docMk/>
            <pc:sldMk cId="282542839" sldId="264"/>
            <ac:picMk id="5" creationId="{5097DF89-AA2E-43A6-8F10-0477F06E0096}"/>
          </ac:picMkLst>
        </pc:picChg>
        <pc:picChg chg="add del mod">
          <ac:chgData name="Ben Berger" userId="b5744fb54ba82b78" providerId="LiveId" clId="{FE90DC32-5A45-4316-9EFC-07B80B8F096E}" dt="2022-12-02T01:48:25.837" v="1256" actId="478"/>
          <ac:picMkLst>
            <pc:docMk/>
            <pc:sldMk cId="282542839" sldId="264"/>
            <ac:picMk id="9" creationId="{2DD7081F-D4F6-463A-951F-D5CC9D90E426}"/>
          </ac:picMkLst>
        </pc:picChg>
      </pc:sldChg>
      <pc:sldChg chg="modSp new del mod">
        <pc:chgData name="Ben Berger" userId="b5744fb54ba82b78" providerId="LiveId" clId="{FE90DC32-5A45-4316-9EFC-07B80B8F096E}" dt="2022-12-06T01:38:16.487" v="2872" actId="47"/>
        <pc:sldMkLst>
          <pc:docMk/>
          <pc:sldMk cId="1344630044" sldId="265"/>
        </pc:sldMkLst>
        <pc:spChg chg="mod">
          <ac:chgData name="Ben Berger" userId="b5744fb54ba82b78" providerId="LiveId" clId="{FE90DC32-5A45-4316-9EFC-07B80B8F096E}" dt="2022-12-02T01:44:00.810" v="1020" actId="404"/>
          <ac:spMkLst>
            <pc:docMk/>
            <pc:sldMk cId="1344630044" sldId="265"/>
            <ac:spMk id="2" creationId="{668F4E15-385B-4899-A24A-835CE08B7B4B}"/>
          </ac:spMkLst>
        </pc:spChg>
      </pc:sldChg>
      <pc:sldChg chg="addSp modSp new mod setBg">
        <pc:chgData name="Ben Berger" userId="b5744fb54ba82b78" providerId="LiveId" clId="{FE90DC32-5A45-4316-9EFC-07B80B8F096E}" dt="2022-12-06T01:19:04.568" v="2424" actId="20577"/>
        <pc:sldMkLst>
          <pc:docMk/>
          <pc:sldMk cId="3358983238" sldId="266"/>
        </pc:sldMkLst>
        <pc:spChg chg="mod">
          <ac:chgData name="Ben Berger" userId="b5744fb54ba82b78" providerId="LiveId" clId="{FE90DC32-5A45-4316-9EFC-07B80B8F096E}" dt="2022-12-02T04:18:04.654" v="2051" actId="26606"/>
          <ac:spMkLst>
            <pc:docMk/>
            <pc:sldMk cId="3358983238" sldId="266"/>
            <ac:spMk id="2" creationId="{F9A07A45-FE09-4A0E-8938-63E0875186D0}"/>
          </ac:spMkLst>
        </pc:spChg>
        <pc:spChg chg="mod">
          <ac:chgData name="Ben Berger" userId="b5744fb54ba82b78" providerId="LiveId" clId="{FE90DC32-5A45-4316-9EFC-07B80B8F096E}" dt="2022-12-06T01:19:04.568" v="2424" actId="20577"/>
          <ac:spMkLst>
            <pc:docMk/>
            <pc:sldMk cId="3358983238" sldId="266"/>
            <ac:spMk id="3" creationId="{5913FAE4-7611-4CA4-97F1-78BCDBDA9BCF}"/>
          </ac:spMkLst>
        </pc:spChg>
        <pc:spChg chg="add">
          <ac:chgData name="Ben Berger" userId="b5744fb54ba82b78" providerId="LiveId" clId="{FE90DC32-5A45-4316-9EFC-07B80B8F096E}" dt="2022-12-02T04:18:04.654" v="2051" actId="26606"/>
          <ac:spMkLst>
            <pc:docMk/>
            <pc:sldMk cId="3358983238" sldId="266"/>
            <ac:spMk id="12" creationId="{7E208927-059F-4490-B5EF-CB5E5489C3AF}"/>
          </ac:spMkLst>
        </pc:spChg>
        <pc:spChg chg="add">
          <ac:chgData name="Ben Berger" userId="b5744fb54ba82b78" providerId="LiveId" clId="{FE90DC32-5A45-4316-9EFC-07B80B8F096E}" dt="2022-12-02T04:18:04.654" v="2051" actId="26606"/>
          <ac:spMkLst>
            <pc:docMk/>
            <pc:sldMk cId="3358983238" sldId="266"/>
            <ac:spMk id="14" creationId="{213B7486-DF7A-442F-A63D-381813E60525}"/>
          </ac:spMkLst>
        </pc:spChg>
        <pc:picChg chg="add mod ord">
          <ac:chgData name="Ben Berger" userId="b5744fb54ba82b78" providerId="LiveId" clId="{FE90DC32-5A45-4316-9EFC-07B80B8F096E}" dt="2022-12-02T04:18:04.654" v="2051" actId="26606"/>
          <ac:picMkLst>
            <pc:docMk/>
            <pc:sldMk cId="3358983238" sldId="266"/>
            <ac:picMk id="5" creationId="{8CDAADA1-71EF-4960-83EA-79BE714C012E}"/>
          </ac:picMkLst>
        </pc:picChg>
        <pc:picChg chg="add mod">
          <ac:chgData name="Ben Berger" userId="b5744fb54ba82b78" providerId="LiveId" clId="{FE90DC32-5A45-4316-9EFC-07B80B8F096E}" dt="2022-12-02T04:18:04.654" v="2051" actId="26606"/>
          <ac:picMkLst>
            <pc:docMk/>
            <pc:sldMk cId="3358983238" sldId="266"/>
            <ac:picMk id="7" creationId="{10D1DD22-1108-4D9A-9B59-187F4560B6AF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2:45:52.823" v="2912" actId="26606"/>
        <pc:sldMkLst>
          <pc:docMk/>
          <pc:sldMk cId="2745544768" sldId="267"/>
        </pc:sldMkLst>
        <pc:spChg chg="mod">
          <ac:chgData name="Ben Berger" userId="b5744fb54ba82b78" providerId="LiveId" clId="{FE90DC32-5A45-4316-9EFC-07B80B8F096E}" dt="2022-12-02T03:58:16.568" v="1429" actId="26606"/>
          <ac:spMkLst>
            <pc:docMk/>
            <pc:sldMk cId="2745544768" sldId="267"/>
            <ac:spMk id="2" creationId="{DEC44C96-41DF-4E99-A1BB-3FBBBF52FA39}"/>
          </ac:spMkLst>
        </pc:spChg>
        <pc:spChg chg="del">
          <ac:chgData name="Ben Berger" userId="b5744fb54ba82b78" providerId="LiveId" clId="{FE90DC32-5A45-4316-9EFC-07B80B8F096E}" dt="2022-12-02T02:02:40.593" v="1323" actId="22"/>
          <ac:spMkLst>
            <pc:docMk/>
            <pc:sldMk cId="2745544768" sldId="267"/>
            <ac:spMk id="3" creationId="{79BD6A20-F3B4-4768-B6AB-DEEB4738255E}"/>
          </ac:spMkLst>
        </pc:spChg>
        <pc:spChg chg="add mod">
          <ac:chgData name="Ben Berger" userId="b5744fb54ba82b78" providerId="LiveId" clId="{FE90DC32-5A45-4316-9EFC-07B80B8F096E}" dt="2022-12-02T03:58:16.568" v="1429" actId="26606"/>
          <ac:spMkLst>
            <pc:docMk/>
            <pc:sldMk cId="2745544768" sldId="267"/>
            <ac:spMk id="9" creationId="{DC423D74-1F21-DC16-EB1D-1BE4FB919633}"/>
          </ac:spMkLst>
        </pc:spChg>
        <pc:spChg chg="add del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14" creationId="{133F8CB7-795C-4272-9073-64D8CF97F220}"/>
          </ac:spMkLst>
        </pc:spChg>
        <pc:spChg chg="add del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16" creationId="{180DE8A2-73B1-4AFE-8FB9-BE4B66F39812}"/>
          </ac:spMkLst>
        </pc:spChg>
        <pc:spChg chg="add del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18" creationId="{E5ADB140-E61F-4DA4-A342-F5EF70772D7A}"/>
          </ac:spMkLst>
        </pc:spChg>
        <pc:spChg chg="add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23" creationId="{133F8CB7-795C-4272-9073-64D8CF97F220}"/>
          </ac:spMkLst>
        </pc:spChg>
        <pc:spChg chg="add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25" creationId="{180DE8A2-73B1-4AFE-8FB9-BE4B66F39812}"/>
          </ac:spMkLst>
        </pc:spChg>
        <pc:spChg chg="add">
          <ac:chgData name="Ben Berger" userId="b5744fb54ba82b78" providerId="LiveId" clId="{FE90DC32-5A45-4316-9EFC-07B80B8F096E}" dt="2022-12-06T02:45:52.823" v="2912" actId="26606"/>
          <ac:spMkLst>
            <pc:docMk/>
            <pc:sldMk cId="2745544768" sldId="267"/>
            <ac:spMk id="27" creationId="{E5ADB140-E61F-4DA4-A342-F5EF70772D7A}"/>
          </ac:spMkLst>
        </pc:spChg>
        <pc:picChg chg="add del mod">
          <ac:chgData name="Ben Berger" userId="b5744fb54ba82b78" providerId="LiveId" clId="{FE90DC32-5A45-4316-9EFC-07B80B8F096E}" dt="2022-12-06T02:45:35.528" v="2910" actId="478"/>
          <ac:picMkLst>
            <pc:docMk/>
            <pc:sldMk cId="2745544768" sldId="267"/>
            <ac:picMk id="4" creationId="{334C70DC-7C1D-4D7A-98BB-E372F9EDF788}"/>
          </ac:picMkLst>
        </pc:picChg>
        <pc:picChg chg="add mod">
          <ac:chgData name="Ben Berger" userId="b5744fb54ba82b78" providerId="LiveId" clId="{FE90DC32-5A45-4316-9EFC-07B80B8F096E}" dt="2022-12-06T02:45:52.823" v="2912" actId="26606"/>
          <ac:picMkLst>
            <pc:docMk/>
            <pc:sldMk cId="2745544768" sldId="267"/>
            <ac:picMk id="5" creationId="{4A1CB4DB-2057-4F0B-9A70-F048B019F928}"/>
          </ac:picMkLst>
        </pc:picChg>
        <pc:picChg chg="add del mod ord">
          <ac:chgData name="Ben Berger" userId="b5744fb54ba82b78" providerId="LiveId" clId="{FE90DC32-5A45-4316-9EFC-07B80B8F096E}" dt="2022-12-02T03:56:12.953" v="1427" actId="478"/>
          <ac:picMkLst>
            <pc:docMk/>
            <pc:sldMk cId="2745544768" sldId="267"/>
            <ac:picMk id="5" creationId="{BBAAC41D-FE84-4055-9CC4-730A3547CE76}"/>
          </ac:picMkLst>
        </pc:picChg>
      </pc:sldChg>
      <pc:sldChg chg="new del">
        <pc:chgData name="Ben Berger" userId="b5744fb54ba82b78" providerId="LiveId" clId="{FE90DC32-5A45-4316-9EFC-07B80B8F096E}" dt="2022-12-02T04:01:17.502" v="1432" actId="47"/>
        <pc:sldMkLst>
          <pc:docMk/>
          <pc:sldMk cId="105153251" sldId="268"/>
        </pc:sldMkLst>
      </pc:sldChg>
      <pc:sldChg chg="addSp delSp modSp add mod setBg delDesignElem">
        <pc:chgData name="Ben Berger" userId="b5744fb54ba82b78" providerId="LiveId" clId="{FE90DC32-5A45-4316-9EFC-07B80B8F096E}" dt="2022-12-06T02:46:19.857" v="2915" actId="20577"/>
        <pc:sldMkLst>
          <pc:docMk/>
          <pc:sldMk cId="881880867" sldId="268"/>
        </pc:sldMkLst>
        <pc:spChg chg="mod">
          <ac:chgData name="Ben Berger" userId="b5744fb54ba82b78" providerId="LiveId" clId="{FE90DC32-5A45-4316-9EFC-07B80B8F096E}" dt="2022-12-06T02:46:19.857" v="2915" actId="20577"/>
          <ac:spMkLst>
            <pc:docMk/>
            <pc:sldMk cId="881880867" sldId="268"/>
            <ac:spMk id="2" creationId="{F9A07A45-FE09-4A0E-8938-63E0875186D0}"/>
          </ac:spMkLst>
        </pc:spChg>
        <pc:spChg chg="mod">
          <ac:chgData name="Ben Berger" userId="b5744fb54ba82b78" providerId="LiveId" clId="{FE90DC32-5A45-4316-9EFC-07B80B8F096E}" dt="2022-12-06T01:37:16.270" v="2869" actId="26606"/>
          <ac:spMkLst>
            <pc:docMk/>
            <pc:sldMk cId="881880867" sldId="268"/>
            <ac:spMk id="3" creationId="{5913FAE4-7611-4CA4-97F1-78BCDBDA9BCF}"/>
          </ac:spMkLst>
        </pc:spChg>
        <pc:spChg chg="del">
          <ac:chgData name="Ben Berger" userId="b5744fb54ba82b78" providerId="LiveId" clId="{FE90DC32-5A45-4316-9EFC-07B80B8F096E}" dt="2022-12-06T01:21:50.339" v="2426"/>
          <ac:spMkLst>
            <pc:docMk/>
            <pc:sldMk cId="881880867" sldId="268"/>
            <ac:spMk id="12" creationId="{7E208927-059F-4490-B5EF-CB5E5489C3AF}"/>
          </ac:spMkLst>
        </pc:spChg>
        <pc:spChg chg="del">
          <ac:chgData name="Ben Berger" userId="b5744fb54ba82b78" providerId="LiveId" clId="{FE90DC32-5A45-4316-9EFC-07B80B8F096E}" dt="2022-12-06T01:21:50.339" v="2426"/>
          <ac:spMkLst>
            <pc:docMk/>
            <pc:sldMk cId="881880867" sldId="268"/>
            <ac:spMk id="14" creationId="{213B7486-DF7A-442F-A63D-381813E60525}"/>
          </ac:spMkLst>
        </pc:spChg>
        <pc:picChg chg="add del mod">
          <ac:chgData name="Ben Berger" userId="b5744fb54ba82b78" providerId="LiveId" clId="{FE90DC32-5A45-4316-9EFC-07B80B8F096E}" dt="2022-12-06T01:58:05.978" v="2907" actId="478"/>
          <ac:picMkLst>
            <pc:docMk/>
            <pc:sldMk cId="881880867" sldId="268"/>
            <ac:picMk id="5" creationId="{7650E9F6-3403-4C44-B8C7-7671B74C46F2}"/>
          </ac:picMkLst>
        </pc:picChg>
        <pc:picChg chg="del">
          <ac:chgData name="Ben Berger" userId="b5744fb54ba82b78" providerId="LiveId" clId="{FE90DC32-5A45-4316-9EFC-07B80B8F096E}" dt="2022-12-06T01:21:53.689" v="2428" actId="478"/>
          <ac:picMkLst>
            <pc:docMk/>
            <pc:sldMk cId="881880867" sldId="268"/>
            <ac:picMk id="5" creationId="{8CDAADA1-71EF-4960-83EA-79BE714C012E}"/>
          </ac:picMkLst>
        </pc:picChg>
        <pc:picChg chg="del">
          <ac:chgData name="Ben Berger" userId="b5744fb54ba82b78" providerId="LiveId" clId="{FE90DC32-5A45-4316-9EFC-07B80B8F096E}" dt="2022-12-06T01:21:53.187" v="2427" actId="478"/>
          <ac:picMkLst>
            <pc:docMk/>
            <pc:sldMk cId="881880867" sldId="268"/>
            <ac:picMk id="7" creationId="{10D1DD22-1108-4D9A-9B59-187F4560B6AF}"/>
          </ac:picMkLst>
        </pc:picChg>
        <pc:picChg chg="add mod">
          <ac:chgData name="Ben Berger" userId="b5744fb54ba82b78" providerId="LiveId" clId="{FE90DC32-5A45-4316-9EFC-07B80B8F096E}" dt="2022-12-06T01:58:09.103" v="2909" actId="26606"/>
          <ac:picMkLst>
            <pc:docMk/>
            <pc:sldMk cId="881880867" sldId="268"/>
            <ac:picMk id="7" creationId="{A118E16A-3D8A-4F83-A61B-82C0CB6A1B03}"/>
          </ac:picMkLst>
        </pc:picChg>
      </pc:sldChg>
      <pc:sldChg chg="addSp delSp modSp new mod setBg">
        <pc:chgData name="Ben Berger" userId="b5744fb54ba82b78" providerId="LiveId" clId="{FE90DC32-5A45-4316-9EFC-07B80B8F096E}" dt="2022-12-06T03:06:15.789" v="3588" actId="1076"/>
        <pc:sldMkLst>
          <pc:docMk/>
          <pc:sldMk cId="1469036989" sldId="269"/>
        </pc:sldMkLst>
        <pc:spChg chg="mod">
          <ac:chgData name="Ben Berger" userId="b5744fb54ba82b78" providerId="LiveId" clId="{FE90DC32-5A45-4316-9EFC-07B80B8F096E}" dt="2022-12-06T03:03:47.344" v="3545" actId="26606"/>
          <ac:spMkLst>
            <pc:docMk/>
            <pc:sldMk cId="1469036989" sldId="269"/>
            <ac:spMk id="2" creationId="{DC4B0613-5063-490E-9932-2EF18B85E96C}"/>
          </ac:spMkLst>
        </pc:spChg>
        <pc:spChg chg="del">
          <ac:chgData name="Ben Berger" userId="b5744fb54ba82b78" providerId="LiveId" clId="{FE90DC32-5A45-4316-9EFC-07B80B8F096E}" dt="2022-12-06T02:57:51.448" v="3483" actId="22"/>
          <ac:spMkLst>
            <pc:docMk/>
            <pc:sldMk cId="1469036989" sldId="269"/>
            <ac:spMk id="3" creationId="{97C5DB79-601F-47AB-8EE0-394BC1736FF3}"/>
          </ac:spMkLst>
        </pc:spChg>
        <pc:spChg chg="add del mod">
          <ac:chgData name="Ben Berger" userId="b5744fb54ba82b78" providerId="LiveId" clId="{FE90DC32-5A45-4316-9EFC-07B80B8F096E}" dt="2022-12-06T03:06:13.428" v="3587"/>
          <ac:spMkLst>
            <pc:docMk/>
            <pc:sldMk cId="1469036989" sldId="269"/>
            <ac:spMk id="8" creationId="{DB958B60-0DF9-4F92-AC98-44CDE9DE17F8}"/>
          </ac:spMkLst>
        </pc:spChg>
        <pc:spChg chg="add del mod">
          <ac:chgData name="Ben Berger" userId="b5744fb54ba82b78" providerId="LiveId" clId="{FE90DC32-5A45-4316-9EFC-07B80B8F096E}" dt="2022-12-06T03:04:12.918" v="3546" actId="22"/>
          <ac:spMkLst>
            <pc:docMk/>
            <pc:sldMk cId="1469036989" sldId="269"/>
            <ac:spMk id="9" creationId="{9638CED5-0A5C-E945-DD19-AED1939242A6}"/>
          </ac:spMkLst>
        </pc:spChg>
        <pc:spChg chg="add del">
          <ac:chgData name="Ben Berger" userId="b5744fb54ba82b78" providerId="LiveId" clId="{FE90DC32-5A45-4316-9EFC-07B80B8F096E}" dt="2022-12-06T03:01:08.190" v="3494" actId="26606"/>
          <ac:spMkLst>
            <pc:docMk/>
            <pc:sldMk cId="1469036989" sldId="269"/>
            <ac:spMk id="12" creationId="{3F7D26C8-96ED-46E3-BD94-C1608C54C36B}"/>
          </ac:spMkLst>
        </pc:spChg>
        <pc:spChg chg="add del">
          <ac:chgData name="Ben Berger" userId="b5744fb54ba82b78" providerId="LiveId" clId="{FE90DC32-5A45-4316-9EFC-07B80B8F096E}" dt="2022-12-06T03:01:08.190" v="3494" actId="26606"/>
          <ac:spMkLst>
            <pc:docMk/>
            <pc:sldMk cId="1469036989" sldId="269"/>
            <ac:spMk id="14" creationId="{13EEA0A9-F720-41ED-8EBA-2A10A664FDE1}"/>
          </ac:spMkLst>
        </pc:spChg>
        <pc:spChg chg="add del">
          <ac:chgData name="Ben Berger" userId="b5744fb54ba82b78" providerId="LiveId" clId="{FE90DC32-5A45-4316-9EFC-07B80B8F096E}" dt="2022-12-06T03:01:08.190" v="3494" actId="26606"/>
          <ac:spMkLst>
            <pc:docMk/>
            <pc:sldMk cId="1469036989" sldId="269"/>
            <ac:spMk id="16" creationId="{03B27569-6089-4DC0-93E0-F3F6E1E93CC1}"/>
          </ac:spMkLst>
        </pc:spChg>
        <pc:spChg chg="add del">
          <ac:chgData name="Ben Berger" userId="b5744fb54ba82b78" providerId="LiveId" clId="{FE90DC32-5A45-4316-9EFC-07B80B8F096E}" dt="2022-12-06T03:01:52.417" v="3496" actId="26606"/>
          <ac:spMkLst>
            <pc:docMk/>
            <pc:sldMk cId="1469036989" sldId="269"/>
            <ac:spMk id="1031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1:52.417" v="3496" actId="26606"/>
          <ac:spMkLst>
            <pc:docMk/>
            <pc:sldMk cId="1469036989" sldId="269"/>
            <ac:spMk id="1033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2:38.282" v="3513" actId="26606"/>
          <ac:spMkLst>
            <pc:docMk/>
            <pc:sldMk cId="1469036989" sldId="269"/>
            <ac:spMk id="1038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2:38.282" v="3513" actId="26606"/>
          <ac:spMkLst>
            <pc:docMk/>
            <pc:sldMk cId="1469036989" sldId="269"/>
            <ac:spMk id="1040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2:38.279" v="3512" actId="26606"/>
          <ac:spMkLst>
            <pc:docMk/>
            <pc:sldMk cId="1469036989" sldId="269"/>
            <ac:spMk id="1045" creationId="{1D996364-1340-4EE4-B174-E33542A33B34}"/>
          </ac:spMkLst>
        </pc:spChg>
        <pc:spChg chg="add del">
          <ac:chgData name="Ben Berger" userId="b5744fb54ba82b78" providerId="LiveId" clId="{FE90DC32-5A45-4316-9EFC-07B80B8F096E}" dt="2022-12-06T03:02:38.279" v="3512" actId="26606"/>
          <ac:spMkLst>
            <pc:docMk/>
            <pc:sldMk cId="1469036989" sldId="269"/>
            <ac:spMk id="1047" creationId="{8965892C-BF50-41A2-844F-64C2E1346BBF}"/>
          </ac:spMkLst>
        </pc:spChg>
        <pc:spChg chg="add del">
          <ac:chgData name="Ben Berger" userId="b5744fb54ba82b78" providerId="LiveId" clId="{FE90DC32-5A45-4316-9EFC-07B80B8F096E}" dt="2022-12-06T03:03:11.009" v="3529" actId="26606"/>
          <ac:spMkLst>
            <pc:docMk/>
            <pc:sldMk cId="1469036989" sldId="269"/>
            <ac:spMk id="1049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2:54.269" v="3518" actId="26606"/>
          <ac:spMkLst>
            <pc:docMk/>
            <pc:sldMk cId="1469036989" sldId="269"/>
            <ac:spMk id="1054" creationId="{64ADB620-3CD6-4600-99FE-69F2E0CDAE27}"/>
          </ac:spMkLst>
        </pc:spChg>
        <pc:spChg chg="add del">
          <ac:chgData name="Ben Berger" userId="b5744fb54ba82b78" providerId="LiveId" clId="{FE90DC32-5A45-4316-9EFC-07B80B8F096E}" dt="2022-12-06T03:02:55.269" v="3520" actId="26606"/>
          <ac:spMkLst>
            <pc:docMk/>
            <pc:sldMk cId="1469036989" sldId="269"/>
            <ac:spMk id="1056" creationId="{2A37E449-7280-4F0D-8E51-BD09E4803E77}"/>
          </ac:spMkLst>
        </pc:spChg>
        <pc:spChg chg="add del">
          <ac:chgData name="Ben Berger" userId="b5744fb54ba82b78" providerId="LiveId" clId="{FE90DC32-5A45-4316-9EFC-07B80B8F096E}" dt="2022-12-06T03:02:55.269" v="3520" actId="26606"/>
          <ac:spMkLst>
            <pc:docMk/>
            <pc:sldMk cId="1469036989" sldId="269"/>
            <ac:spMk id="1057" creationId="{26567EF6-7E9C-48CD-B97C-D48353FA5437}"/>
          </ac:spMkLst>
        </pc:spChg>
        <pc:spChg chg="add del">
          <ac:chgData name="Ben Berger" userId="b5744fb54ba82b78" providerId="LiveId" clId="{FE90DC32-5A45-4316-9EFC-07B80B8F096E}" dt="2022-12-06T03:03:03.038" v="3526" actId="26606"/>
          <ac:spMkLst>
            <pc:docMk/>
            <pc:sldMk cId="1469036989" sldId="269"/>
            <ac:spMk id="1058" creationId="{A157E0F5-9288-4A63-B919-70D61141F1C4}"/>
          </ac:spMkLst>
        </pc:spChg>
        <pc:spChg chg="add del">
          <ac:chgData name="Ben Berger" userId="b5744fb54ba82b78" providerId="LiveId" clId="{FE90DC32-5A45-4316-9EFC-07B80B8F096E}" dt="2022-12-06T03:02:58.436" v="3522" actId="26606"/>
          <ac:spMkLst>
            <pc:docMk/>
            <pc:sldMk cId="1469036989" sldId="269"/>
            <ac:spMk id="1059" creationId="{2547EAB9-7381-4523-BEEF-532E54E36D6C}"/>
          </ac:spMkLst>
        </pc:spChg>
        <pc:spChg chg="add del">
          <ac:chgData name="Ben Berger" userId="b5744fb54ba82b78" providerId="LiveId" clId="{FE90DC32-5A45-4316-9EFC-07B80B8F096E}" dt="2022-12-06T03:03:01.553" v="3524" actId="26606"/>
          <ac:spMkLst>
            <pc:docMk/>
            <pc:sldMk cId="1469036989" sldId="269"/>
            <ac:spMk id="1061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3:01.553" v="3524" actId="26606"/>
          <ac:spMkLst>
            <pc:docMk/>
            <pc:sldMk cId="1469036989" sldId="269"/>
            <ac:spMk id="1062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3:03.038" v="3526" actId="26606"/>
          <ac:spMkLst>
            <pc:docMk/>
            <pc:sldMk cId="1469036989" sldId="269"/>
            <ac:spMk id="1064" creationId="{44223E8C-E21D-4649-B5CC-7550031D2540}"/>
          </ac:spMkLst>
        </pc:spChg>
        <pc:spChg chg="add del">
          <ac:chgData name="Ben Berger" userId="b5744fb54ba82b78" providerId="LiveId" clId="{FE90DC32-5A45-4316-9EFC-07B80B8F096E}" dt="2022-12-06T03:03:03.038" v="3526" actId="26606"/>
          <ac:spMkLst>
            <pc:docMk/>
            <pc:sldMk cId="1469036989" sldId="269"/>
            <ac:spMk id="1065" creationId="{6809F581-2067-4B09-9455-6953906EFFC1}"/>
          </ac:spMkLst>
        </pc:spChg>
        <pc:spChg chg="add del">
          <ac:chgData name="Ben Berger" userId="b5744fb54ba82b78" providerId="LiveId" clId="{FE90DC32-5A45-4316-9EFC-07B80B8F096E}" dt="2022-12-06T03:03:11.006" v="3528" actId="26606"/>
          <ac:spMkLst>
            <pc:docMk/>
            <pc:sldMk cId="1469036989" sldId="269"/>
            <ac:spMk id="1067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3:11.006" v="3528" actId="26606"/>
          <ac:spMkLst>
            <pc:docMk/>
            <pc:sldMk cId="1469036989" sldId="269"/>
            <ac:spMk id="1068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3:41.440" v="3543" actId="26606"/>
          <ac:spMkLst>
            <pc:docMk/>
            <pc:sldMk cId="1469036989" sldId="269"/>
            <ac:spMk id="1070" creationId="{A45F2534-DFE5-49D0-A318-7C371846D4A5}"/>
          </ac:spMkLst>
        </pc:spChg>
        <pc:spChg chg="add del">
          <ac:chgData name="Ben Berger" userId="b5744fb54ba82b78" providerId="LiveId" clId="{FE90DC32-5A45-4316-9EFC-07B80B8F096E}" dt="2022-12-06T03:03:23.463" v="3536" actId="26606"/>
          <ac:spMkLst>
            <pc:docMk/>
            <pc:sldMk cId="1469036989" sldId="269"/>
            <ac:spMk id="1075" creationId="{2BDEF1B6-CABC-4FE5-BBB0-98BACFAB07E1}"/>
          </ac:spMkLst>
        </pc:spChg>
        <pc:spChg chg="add del">
          <ac:chgData name="Ben Berger" userId="b5744fb54ba82b78" providerId="LiveId" clId="{FE90DC32-5A45-4316-9EFC-07B80B8F096E}" dt="2022-12-06T03:03:23.463" v="3536" actId="26606"/>
          <ac:spMkLst>
            <pc:docMk/>
            <pc:sldMk cId="1469036989" sldId="269"/>
            <ac:spMk id="1077" creationId="{B48BE8E5-C0F4-4C06-9B14-3DD8C03838B3}"/>
          </ac:spMkLst>
        </pc:spChg>
        <pc:spChg chg="add del">
          <ac:chgData name="Ben Berger" userId="b5744fb54ba82b78" providerId="LiveId" clId="{FE90DC32-5A45-4316-9EFC-07B80B8F096E}" dt="2022-12-06T03:03:32.583" v="3538" actId="26606"/>
          <ac:spMkLst>
            <pc:docMk/>
            <pc:sldMk cId="1469036989" sldId="269"/>
            <ac:spMk id="1079" creationId="{A157E0F5-9288-4A63-B919-70D61141F1C4}"/>
          </ac:spMkLst>
        </pc:spChg>
        <pc:spChg chg="add del">
          <ac:chgData name="Ben Berger" userId="b5744fb54ba82b78" providerId="LiveId" clId="{FE90DC32-5A45-4316-9EFC-07B80B8F096E}" dt="2022-12-06T03:03:32.583" v="3538" actId="26606"/>
          <ac:spMkLst>
            <pc:docMk/>
            <pc:sldMk cId="1469036989" sldId="269"/>
            <ac:spMk id="1080" creationId="{44223E8C-E21D-4649-B5CC-7550031D2540}"/>
          </ac:spMkLst>
        </pc:spChg>
        <pc:spChg chg="add del">
          <ac:chgData name="Ben Berger" userId="b5744fb54ba82b78" providerId="LiveId" clId="{FE90DC32-5A45-4316-9EFC-07B80B8F096E}" dt="2022-12-06T03:03:32.583" v="3538" actId="26606"/>
          <ac:spMkLst>
            <pc:docMk/>
            <pc:sldMk cId="1469036989" sldId="269"/>
            <ac:spMk id="1081" creationId="{6809F581-2067-4B09-9455-6953906EFFC1}"/>
          </ac:spMkLst>
        </pc:spChg>
        <pc:spChg chg="add del">
          <ac:chgData name="Ben Berger" userId="b5744fb54ba82b78" providerId="LiveId" clId="{FE90DC32-5A45-4316-9EFC-07B80B8F096E}" dt="2022-12-06T03:03:36.551" v="3540" actId="26606"/>
          <ac:spMkLst>
            <pc:docMk/>
            <pc:sldMk cId="1469036989" sldId="269"/>
            <ac:spMk id="1083" creationId="{CA92ED99-CD59-4497-BCBF-9FFAE10172B0}"/>
          </ac:spMkLst>
        </pc:spChg>
        <pc:spChg chg="add del">
          <ac:chgData name="Ben Berger" userId="b5744fb54ba82b78" providerId="LiveId" clId="{FE90DC32-5A45-4316-9EFC-07B80B8F096E}" dt="2022-12-06T03:03:41.438" v="3542" actId="26606"/>
          <ac:spMkLst>
            <pc:docMk/>
            <pc:sldMk cId="1469036989" sldId="269"/>
            <ac:spMk id="1085" creationId="{7D0657A1-30B2-4766-A535-9128BAF444E9}"/>
          </ac:spMkLst>
        </pc:spChg>
        <pc:spChg chg="add del">
          <ac:chgData name="Ben Berger" userId="b5744fb54ba82b78" providerId="LiveId" clId="{FE90DC32-5A45-4316-9EFC-07B80B8F096E}" dt="2022-12-06T03:03:41.438" v="3542" actId="26606"/>
          <ac:spMkLst>
            <pc:docMk/>
            <pc:sldMk cId="1469036989" sldId="269"/>
            <ac:spMk id="1086" creationId="{200A4640-E3A6-4CC9-8E7E-68646333572A}"/>
          </ac:spMkLst>
        </pc:spChg>
        <pc:spChg chg="add del">
          <ac:chgData name="Ben Berger" userId="b5744fb54ba82b78" providerId="LiveId" clId="{FE90DC32-5A45-4316-9EFC-07B80B8F096E}" dt="2022-12-06T03:03:47.344" v="3545" actId="26606"/>
          <ac:spMkLst>
            <pc:docMk/>
            <pc:sldMk cId="1469036989" sldId="269"/>
            <ac:spMk id="1088" creationId="{64ADB620-3CD6-4600-99FE-69F2E0CDAE27}"/>
          </ac:spMkLst>
        </pc:spChg>
        <pc:spChg chg="add">
          <ac:chgData name="Ben Berger" userId="b5744fb54ba82b78" providerId="LiveId" clId="{FE90DC32-5A45-4316-9EFC-07B80B8F096E}" dt="2022-12-06T03:03:47.344" v="3545" actId="26606"/>
          <ac:spMkLst>
            <pc:docMk/>
            <pc:sldMk cId="1469036989" sldId="269"/>
            <ac:spMk id="1093" creationId="{28F489B8-B6E6-485E-9CB6-3C90A4D84172}"/>
          </ac:spMkLst>
        </pc:spChg>
        <pc:picChg chg="add del mod ord">
          <ac:chgData name="Ben Berger" userId="b5744fb54ba82b78" providerId="LiveId" clId="{FE90DC32-5A45-4316-9EFC-07B80B8F096E}" dt="2022-12-06T03:03:45.965" v="3544" actId="478"/>
          <ac:picMkLst>
            <pc:docMk/>
            <pc:sldMk cId="1469036989" sldId="269"/>
            <ac:picMk id="5" creationId="{46410DB0-9268-4D47-B346-768A38D01B21}"/>
          </ac:picMkLst>
        </pc:picChg>
        <pc:picChg chg="add mod ord">
          <ac:chgData name="Ben Berger" userId="b5744fb54ba82b78" providerId="LiveId" clId="{FE90DC32-5A45-4316-9EFC-07B80B8F096E}" dt="2022-12-06T03:06:15.789" v="3588" actId="1076"/>
          <ac:picMkLst>
            <pc:docMk/>
            <pc:sldMk cId="1469036989" sldId="269"/>
            <ac:picMk id="7" creationId="{7BA78E76-D512-4246-A2F5-CBC539AA0B82}"/>
          </ac:picMkLst>
        </pc:picChg>
        <pc:picChg chg="add mod ord">
          <ac:chgData name="Ben Berger" userId="b5744fb54ba82b78" providerId="LiveId" clId="{FE90DC32-5A45-4316-9EFC-07B80B8F096E}" dt="2022-12-06T03:03:47.344" v="3545" actId="26606"/>
          <ac:picMkLst>
            <pc:docMk/>
            <pc:sldMk cId="1469036989" sldId="269"/>
            <ac:picMk id="1026" creationId="{6659C3C7-0EC2-4B25-9EC7-E1F2C359017E}"/>
          </ac:picMkLst>
        </pc:picChg>
        <pc:picChg chg="add del mod ord">
          <ac:chgData name="Ben Berger" userId="b5744fb54ba82b78" providerId="LiveId" clId="{FE90DC32-5A45-4316-9EFC-07B80B8F096E}" dt="2022-12-06T03:02:48.961" v="3516" actId="478"/>
          <ac:picMkLst>
            <pc:docMk/>
            <pc:sldMk cId="1469036989" sldId="269"/>
            <ac:picMk id="1028" creationId="{3D31D2CC-3FE6-4A61-8993-F450A34B2143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3:05:57.959" v="3583" actId="1076"/>
        <pc:sldMkLst>
          <pc:docMk/>
          <pc:sldMk cId="1521649294" sldId="270"/>
        </pc:sldMkLst>
        <pc:spChg chg="mod ord">
          <ac:chgData name="Ben Berger" userId="b5744fb54ba82b78" providerId="LiveId" clId="{FE90DC32-5A45-4316-9EFC-07B80B8F096E}" dt="2022-12-06T03:05:07.193" v="3571" actId="26606"/>
          <ac:spMkLst>
            <pc:docMk/>
            <pc:sldMk cId="1521649294" sldId="270"/>
            <ac:spMk id="2" creationId="{A2E66C8A-C72F-4343-8D33-8BE0D3C6F9CE}"/>
          </ac:spMkLst>
        </pc:spChg>
        <pc:spChg chg="del">
          <ac:chgData name="Ben Berger" userId="b5744fb54ba82b78" providerId="LiveId" clId="{FE90DC32-5A45-4316-9EFC-07B80B8F096E}" dt="2022-12-06T02:58:46.652" v="3485" actId="22"/>
          <ac:spMkLst>
            <pc:docMk/>
            <pc:sldMk cId="1521649294" sldId="270"/>
            <ac:spMk id="3" creationId="{CD94C42C-7469-410D-A67E-89A36826C301}"/>
          </ac:spMkLst>
        </pc:spChg>
        <pc:spChg chg="add del mod ord">
          <ac:chgData name="Ben Berger" userId="b5744fb54ba82b78" providerId="LiveId" clId="{FE90DC32-5A45-4316-9EFC-07B80B8F096E}" dt="2022-12-06T03:05:51.164" v="3578" actId="22"/>
          <ac:spMkLst>
            <pc:docMk/>
            <pc:sldMk cId="1521649294" sldId="270"/>
            <ac:spMk id="9" creationId="{DA1B7E28-782F-42A0-753F-261101CB088D}"/>
          </ac:spMkLst>
        </pc:spChg>
        <pc:spChg chg="add del">
          <ac:chgData name="Ben Berger" userId="b5744fb54ba82b78" providerId="LiveId" clId="{FE90DC32-5A45-4316-9EFC-07B80B8F096E}" dt="2022-12-06T03:05:07.193" v="3571" actId="26606"/>
          <ac:spMkLst>
            <pc:docMk/>
            <pc:sldMk cId="1521649294" sldId="270"/>
            <ac:spMk id="12" creationId="{A416E3E5-5186-46A4-AFBD-337387D3163D}"/>
          </ac:spMkLst>
        </pc:spChg>
        <pc:spChg chg="add del">
          <ac:chgData name="Ben Berger" userId="b5744fb54ba82b78" providerId="LiveId" clId="{FE90DC32-5A45-4316-9EFC-07B80B8F096E}" dt="2022-12-06T03:05:07.193" v="3571" actId="26606"/>
          <ac:spMkLst>
            <pc:docMk/>
            <pc:sldMk cId="1521649294" sldId="270"/>
            <ac:spMk id="14" creationId="{7B8FAACC-353E-4F84-BA62-A5514185D9A9}"/>
          </ac:spMkLst>
        </pc:spChg>
        <pc:spChg chg="add del">
          <ac:chgData name="Ben Berger" userId="b5744fb54ba82b78" providerId="LiveId" clId="{FE90DC32-5A45-4316-9EFC-07B80B8F096E}" dt="2022-12-06T03:05:53.415" v="3579" actId="26606"/>
          <ac:spMkLst>
            <pc:docMk/>
            <pc:sldMk cId="1521649294" sldId="270"/>
            <ac:spMk id="2055" creationId="{B48BE8E5-C0F4-4C06-9B14-3DD8C03838B3}"/>
          </ac:spMkLst>
        </pc:spChg>
        <pc:spChg chg="add">
          <ac:chgData name="Ben Berger" userId="b5744fb54ba82b78" providerId="LiveId" clId="{FE90DC32-5A45-4316-9EFC-07B80B8F096E}" dt="2022-12-06T03:05:53.415" v="3579" actId="26606"/>
          <ac:spMkLst>
            <pc:docMk/>
            <pc:sldMk cId="1521649294" sldId="270"/>
            <ac:spMk id="2060" creationId="{72319FFA-0E4F-4E0B-BEBA-A9DD4B41AAE9}"/>
          </ac:spMkLst>
        </pc:spChg>
        <pc:picChg chg="add del mod ord">
          <ac:chgData name="Ben Berger" userId="b5744fb54ba82b78" providerId="LiveId" clId="{FE90DC32-5A45-4316-9EFC-07B80B8F096E}" dt="2022-12-06T03:05:09.376" v="3572" actId="478"/>
          <ac:picMkLst>
            <pc:docMk/>
            <pc:sldMk cId="1521649294" sldId="270"/>
            <ac:picMk id="5" creationId="{FC59766B-3184-4FB2-878F-D162E834BD02}"/>
          </ac:picMkLst>
        </pc:picChg>
        <pc:picChg chg="add del mod ord">
          <ac:chgData name="Ben Berger" userId="b5744fb54ba82b78" providerId="LiveId" clId="{FE90DC32-5A45-4316-9EFC-07B80B8F096E}" dt="2022-12-06T03:05:51.164" v="3578" actId="22"/>
          <ac:picMkLst>
            <pc:docMk/>
            <pc:sldMk cId="1521649294" sldId="270"/>
            <ac:picMk id="7" creationId="{D07D2811-982A-4E3E-A96A-48306D62C2B2}"/>
          </ac:picMkLst>
        </pc:picChg>
        <pc:picChg chg="add mod">
          <ac:chgData name="Ben Berger" userId="b5744fb54ba82b78" providerId="LiveId" clId="{FE90DC32-5A45-4316-9EFC-07B80B8F096E}" dt="2022-12-06T03:05:57.959" v="3583" actId="1076"/>
          <ac:picMkLst>
            <pc:docMk/>
            <pc:sldMk cId="1521649294" sldId="270"/>
            <ac:picMk id="10" creationId="{23DE4059-F210-41F8-9416-5810B9C087B2}"/>
          </ac:picMkLst>
        </pc:picChg>
        <pc:picChg chg="add mod">
          <ac:chgData name="Ben Berger" userId="b5744fb54ba82b78" providerId="LiveId" clId="{FE90DC32-5A45-4316-9EFC-07B80B8F096E}" dt="2022-12-06T03:05:53.935" v="3580" actId="1076"/>
          <ac:picMkLst>
            <pc:docMk/>
            <pc:sldMk cId="1521649294" sldId="270"/>
            <ac:picMk id="2050" creationId="{D3E84AC2-834C-4A5F-AA69-8CFC82D270ED}"/>
          </ac:picMkLst>
        </pc:picChg>
      </pc:sldChg>
      <pc:sldChg chg="addSp delSp modSp new mod ord setBg setClrOvrMap">
        <pc:chgData name="Ben Berger" userId="b5744fb54ba82b78" providerId="LiveId" clId="{FE90DC32-5A45-4316-9EFC-07B80B8F096E}" dt="2022-12-06T03:07:02.997" v="3596" actId="26606"/>
        <pc:sldMkLst>
          <pc:docMk/>
          <pc:sldMk cId="74149618" sldId="271"/>
        </pc:sldMkLst>
        <pc:spChg chg="mod or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2" creationId="{F3784673-51FC-4F21-A21F-3CCABE2D8257}"/>
          </ac:spMkLst>
        </pc:spChg>
        <pc:spChg chg="del">
          <ac:chgData name="Ben Berger" userId="b5744fb54ba82b78" providerId="LiveId" clId="{FE90DC32-5A45-4316-9EFC-07B80B8F096E}" dt="2022-12-06T02:59:30.922" v="3487" actId="22"/>
          <ac:spMkLst>
            <pc:docMk/>
            <pc:sldMk cId="74149618" sldId="271"/>
            <ac:spMk id="3" creationId="{C50816CE-BBFB-4305-AEF5-8865EC080E51}"/>
          </ac:spMkLst>
        </pc:spChg>
        <pc:spChg chg="add del mod ord">
          <ac:chgData name="Ben Berger" userId="b5744fb54ba82b78" providerId="LiveId" clId="{FE90DC32-5A45-4316-9EFC-07B80B8F096E}" dt="2022-12-06T03:07:00.756" v="3595" actId="478"/>
          <ac:spMkLst>
            <pc:docMk/>
            <pc:sldMk cId="74149618" sldId="271"/>
            <ac:spMk id="9" creationId="{5E7940D1-C57A-7C7A-C420-65048604337A}"/>
          </ac:spMkLst>
        </pc:spChg>
        <pc:spChg chg="add del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2" creationId="{8C1FC8BA-94E6-44F7-B346-6A2215E66D2E}"/>
          </ac:spMkLst>
        </pc:spChg>
        <pc:spChg chg="add del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4" creationId="{A8329D92-4903-43FF-90F4-878F5D3F1D22}"/>
          </ac:spMkLst>
        </pc:spChg>
        <pc:spChg chg="add del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6" creationId="{567B1EEF-AB32-40F7-AD5F-41E0EA001EBE}"/>
          </ac:spMkLst>
        </pc:spChg>
        <pc:spChg chg="ad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18" creationId="{133F8CB7-795C-4272-9073-64D8CF97F220}"/>
          </ac:spMkLst>
        </pc:spChg>
        <pc:spChg chg="add del">
          <ac:chgData name="Ben Berger" userId="b5744fb54ba82b78" providerId="LiveId" clId="{FE90DC32-5A45-4316-9EFC-07B80B8F096E}" dt="2022-12-06T03:06:57.467" v="3593" actId="26606"/>
          <ac:spMkLst>
            <pc:docMk/>
            <pc:sldMk cId="74149618" sldId="271"/>
            <ac:spMk id="21" creationId="{64ADB620-3CD6-4600-99FE-69F2E0CDAE27}"/>
          </ac:spMkLst>
        </pc:spChg>
        <pc:spChg chg="ad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23" creationId="{79277119-B941-4A45-9322-FA2BC135DE62}"/>
          </ac:spMkLst>
        </pc:spChg>
        <pc:spChg chg="add">
          <ac:chgData name="Ben Berger" userId="b5744fb54ba82b78" providerId="LiveId" clId="{FE90DC32-5A45-4316-9EFC-07B80B8F096E}" dt="2022-12-06T03:07:02.997" v="3596" actId="26606"/>
          <ac:spMkLst>
            <pc:docMk/>
            <pc:sldMk cId="74149618" sldId="271"/>
            <ac:spMk id="25" creationId="{DFDB457D-F372-428B-A10D-41080EF9382A}"/>
          </ac:spMkLst>
        </pc:spChg>
        <pc:picChg chg="add del mod ord">
          <ac:chgData name="Ben Berger" userId="b5744fb54ba82b78" providerId="LiveId" clId="{FE90DC32-5A45-4316-9EFC-07B80B8F096E}" dt="2022-12-06T03:07:02.997" v="3596" actId="26606"/>
          <ac:picMkLst>
            <pc:docMk/>
            <pc:sldMk cId="74149618" sldId="271"/>
            <ac:picMk id="5" creationId="{1441758B-B3FE-4188-A60D-43016AE54DF3}"/>
          </ac:picMkLst>
        </pc:picChg>
        <pc:picChg chg="add del mod">
          <ac:chgData name="Ben Berger" userId="b5744fb54ba82b78" providerId="LiveId" clId="{FE90DC32-5A45-4316-9EFC-07B80B8F096E}" dt="2022-12-06T03:06:57.943" v="3594"/>
          <ac:picMkLst>
            <pc:docMk/>
            <pc:sldMk cId="74149618" sldId="271"/>
            <ac:picMk id="10" creationId="{99D7A358-D93F-4BD2-9F3A-F35EEF27E93C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3:07:14.042" v="3598" actId="26606"/>
        <pc:sldMkLst>
          <pc:docMk/>
          <pc:sldMk cId="2412794236" sldId="272"/>
        </pc:sldMkLst>
        <pc:spChg chg="mo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2" creationId="{5F056063-C104-4E29-A727-C3BE91F02C2F}"/>
          </ac:spMkLst>
        </pc:spChg>
        <pc:spChg chg="del">
          <ac:chgData name="Ben Berger" userId="b5744fb54ba82b78" providerId="LiveId" clId="{FE90DC32-5A45-4316-9EFC-07B80B8F096E}" dt="2022-12-06T02:59:58.274" v="3489" actId="22"/>
          <ac:spMkLst>
            <pc:docMk/>
            <pc:sldMk cId="2412794236" sldId="272"/>
            <ac:spMk id="3" creationId="{3E573200-3B0B-40E1-B5F6-42F165A7B153}"/>
          </ac:spMkLst>
        </pc:spChg>
        <pc:spChg chg="add del">
          <ac:chgData name="Ben Berger" userId="b5744fb54ba82b78" providerId="LiveId" clId="{FE90DC32-5A45-4316-9EFC-07B80B8F096E}" dt="2022-12-06T03:07:11.197" v="3597" actId="478"/>
          <ac:spMkLst>
            <pc:docMk/>
            <pc:sldMk cId="2412794236" sldId="272"/>
            <ac:spMk id="9" creationId="{7483F91B-211E-5A13-2F4A-B908863BD99E}"/>
          </ac:spMkLst>
        </pc:spChg>
        <pc:spChg chg="add del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12" creationId="{A416E3E5-5186-46A4-AFBD-337387D3163D}"/>
          </ac:spMkLst>
        </pc:spChg>
        <pc:spChg chg="add del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14" creationId="{7B8FAACC-353E-4F84-BA62-A5514185D9A9}"/>
          </ac:spMkLst>
        </pc:spChg>
        <pc:spChg chg="ad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19" creationId="{133F8CB7-795C-4272-9073-64D8CF97F220}"/>
          </ac:spMkLst>
        </pc:spChg>
        <pc:spChg chg="ad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21" creationId="{B7743172-17A8-4FA4-8434-B813E03B7665}"/>
          </ac:spMkLst>
        </pc:spChg>
        <pc:spChg chg="add">
          <ac:chgData name="Ben Berger" userId="b5744fb54ba82b78" providerId="LiveId" clId="{FE90DC32-5A45-4316-9EFC-07B80B8F096E}" dt="2022-12-06T03:07:14.042" v="3598" actId="26606"/>
          <ac:spMkLst>
            <pc:docMk/>
            <pc:sldMk cId="2412794236" sldId="272"/>
            <ac:spMk id="23" creationId="{4CE1233C-FD2F-489E-BFDE-086F5FED6491}"/>
          </ac:spMkLst>
        </pc:spChg>
        <pc:picChg chg="add mod ord">
          <ac:chgData name="Ben Berger" userId="b5744fb54ba82b78" providerId="LiveId" clId="{FE90DC32-5A45-4316-9EFC-07B80B8F096E}" dt="2022-12-06T03:07:14.042" v="3598" actId="26606"/>
          <ac:picMkLst>
            <pc:docMk/>
            <pc:sldMk cId="2412794236" sldId="272"/>
            <ac:picMk id="5" creationId="{B7E1D7B7-2535-4331-9E81-39361F98E91B}"/>
          </ac:picMkLst>
        </pc:picChg>
      </pc:sldChg>
      <pc:sldChg chg="addSp delSp modSp new mod setBg setClrOvrMap">
        <pc:chgData name="Ben Berger" userId="b5744fb54ba82b78" providerId="LiveId" clId="{FE90DC32-5A45-4316-9EFC-07B80B8F096E}" dt="2022-12-06T03:07:28.120" v="3600" actId="26606"/>
        <pc:sldMkLst>
          <pc:docMk/>
          <pc:sldMk cId="278471939" sldId="273"/>
        </pc:sldMkLst>
        <pc:spChg chg="mo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" creationId="{44BB534A-5F67-4CE7-86AD-0387A61AF17C}"/>
          </ac:spMkLst>
        </pc:spChg>
        <pc:spChg chg="del">
          <ac:chgData name="Ben Berger" userId="b5744fb54ba82b78" providerId="LiveId" clId="{FE90DC32-5A45-4316-9EFC-07B80B8F096E}" dt="2022-12-06T03:00:28.273" v="3491" actId="22"/>
          <ac:spMkLst>
            <pc:docMk/>
            <pc:sldMk cId="278471939" sldId="273"/>
            <ac:spMk id="3" creationId="{BD7C306A-18D3-4984-8AC9-8614B0755EB0}"/>
          </ac:spMkLst>
        </pc:spChg>
        <pc:spChg chg="add del">
          <ac:chgData name="Ben Berger" userId="b5744fb54ba82b78" providerId="LiveId" clId="{FE90DC32-5A45-4316-9EFC-07B80B8F096E}" dt="2022-12-06T03:07:24.640" v="3599" actId="478"/>
          <ac:spMkLst>
            <pc:docMk/>
            <pc:sldMk cId="278471939" sldId="273"/>
            <ac:spMk id="9" creationId="{03BEA352-2782-2D99-271C-1AC09270A320}"/>
          </ac:spMkLst>
        </pc:spChg>
        <pc:spChg chg="add del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12" creationId="{8C1FC8BA-94E6-44F7-B346-6A2215E66D2E}"/>
          </ac:spMkLst>
        </pc:spChg>
        <pc:spChg chg="add del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14" creationId="{A8329D92-4903-43FF-90F4-878F5D3F1D22}"/>
          </ac:spMkLst>
        </pc:spChg>
        <pc:spChg chg="add del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16" creationId="{567B1EEF-AB32-40F7-AD5F-41E0EA001EBE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1" creationId="{133F8CB7-795C-4272-9073-64D8CF97F220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3" creationId="{9674F1F8-962D-4FF5-B378-D9D2FFDFD27E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5" creationId="{C701CDB4-05E2-481A-9165-2455B6FE22A8}"/>
          </ac:spMkLst>
        </pc:spChg>
        <pc:spChg chg="add">
          <ac:chgData name="Ben Berger" userId="b5744fb54ba82b78" providerId="LiveId" clId="{FE90DC32-5A45-4316-9EFC-07B80B8F096E}" dt="2022-12-06T03:07:28.120" v="3600" actId="26606"/>
          <ac:spMkLst>
            <pc:docMk/>
            <pc:sldMk cId="278471939" sldId="273"/>
            <ac:spMk id="27" creationId="{93C43E0F-EC0A-4928-BA40-42313C09961E}"/>
          </ac:spMkLst>
        </pc:spChg>
        <pc:picChg chg="add mod ord">
          <ac:chgData name="Ben Berger" userId="b5744fb54ba82b78" providerId="LiveId" clId="{FE90DC32-5A45-4316-9EFC-07B80B8F096E}" dt="2022-12-06T03:07:28.120" v="3600" actId="26606"/>
          <ac:picMkLst>
            <pc:docMk/>
            <pc:sldMk cId="278471939" sldId="273"/>
            <ac:picMk id="5" creationId="{3DD6AC56-8C4F-44E1-BCBC-685DD457034F}"/>
          </ac:picMkLst>
        </pc:picChg>
      </pc:sldChg>
      <pc:sldChg chg="addSp delSp modSp new mod">
        <pc:chgData name="Ben Berger" userId="b5744fb54ba82b78" providerId="LiveId" clId="{FE90DC32-5A45-4316-9EFC-07B80B8F096E}" dt="2022-12-06T03:13:31.482" v="3722" actId="1076"/>
        <pc:sldMkLst>
          <pc:docMk/>
          <pc:sldMk cId="632132583" sldId="274"/>
        </pc:sldMkLst>
        <pc:spChg chg="mod">
          <ac:chgData name="Ben Berger" userId="b5744fb54ba82b78" providerId="LiveId" clId="{FE90DC32-5A45-4316-9EFC-07B80B8F096E}" dt="2022-12-06T02:51:53.872" v="3394" actId="20577"/>
          <ac:spMkLst>
            <pc:docMk/>
            <pc:sldMk cId="632132583" sldId="274"/>
            <ac:spMk id="2" creationId="{5F253EDC-5F27-4655-BAD6-ED94245C0B62}"/>
          </ac:spMkLst>
        </pc:spChg>
        <pc:spChg chg="del mod">
          <ac:chgData name="Ben Berger" userId="b5744fb54ba82b78" providerId="LiveId" clId="{FE90DC32-5A45-4316-9EFC-07B80B8F096E}" dt="2022-12-06T03:10:29.378" v="3691" actId="478"/>
          <ac:spMkLst>
            <pc:docMk/>
            <pc:sldMk cId="632132583" sldId="274"/>
            <ac:spMk id="3" creationId="{AF21E7DB-8612-4003-B6BE-1DEB50C04C3B}"/>
          </ac:spMkLst>
        </pc:spChg>
        <pc:spChg chg="add mod">
          <ac:chgData name="Ben Berger" userId="b5744fb54ba82b78" providerId="LiveId" clId="{FE90DC32-5A45-4316-9EFC-07B80B8F096E}" dt="2022-12-06T03:10:37.875" v="3695" actId="1076"/>
          <ac:spMkLst>
            <pc:docMk/>
            <pc:sldMk cId="632132583" sldId="274"/>
            <ac:spMk id="4" creationId="{A577DDEB-646E-4250-8688-7D6626D900D9}"/>
          </ac:spMkLst>
        </pc:spChg>
        <pc:spChg chg="add mod">
          <ac:chgData name="Ben Berger" userId="b5744fb54ba82b78" providerId="LiveId" clId="{FE90DC32-5A45-4316-9EFC-07B80B8F096E}" dt="2022-12-06T03:10:33.322" v="3693" actId="1076"/>
          <ac:spMkLst>
            <pc:docMk/>
            <pc:sldMk cId="632132583" sldId="274"/>
            <ac:spMk id="5" creationId="{8782F488-821C-49C8-83F2-4E38F9ACA7AA}"/>
          </ac:spMkLst>
        </pc:spChg>
        <pc:spChg chg="add mod">
          <ac:chgData name="Ben Berger" userId="b5744fb54ba82b78" providerId="LiveId" clId="{FE90DC32-5A45-4316-9EFC-07B80B8F096E}" dt="2022-12-06T03:10:35.114" v="3694" actId="14100"/>
          <ac:spMkLst>
            <pc:docMk/>
            <pc:sldMk cId="632132583" sldId="274"/>
            <ac:spMk id="6" creationId="{53699310-DDF4-4835-9F4F-375A74DDCB91}"/>
          </ac:spMkLst>
        </pc:spChg>
        <pc:picChg chg="add del mod">
          <ac:chgData name="Ben Berger" userId="b5744fb54ba82b78" providerId="LiveId" clId="{FE90DC32-5A45-4316-9EFC-07B80B8F096E}" dt="2022-12-06T03:13:16.949" v="3717" actId="14100"/>
          <ac:picMkLst>
            <pc:docMk/>
            <pc:sldMk cId="632132583" sldId="274"/>
            <ac:picMk id="8" creationId="{61BFF611-45E1-441D-8669-CA9D42472438}"/>
          </ac:picMkLst>
        </pc:picChg>
        <pc:picChg chg="add del mod">
          <ac:chgData name="Ben Berger" userId="b5744fb54ba82b78" providerId="LiveId" clId="{FE90DC32-5A45-4316-9EFC-07B80B8F096E}" dt="2022-12-06T03:13:30.300" v="3721" actId="1076"/>
          <ac:picMkLst>
            <pc:docMk/>
            <pc:sldMk cId="632132583" sldId="274"/>
            <ac:picMk id="10" creationId="{2A1D7AF5-1D80-44FE-BD49-3B11210F3A28}"/>
          </ac:picMkLst>
        </pc:picChg>
        <pc:picChg chg="add del mod">
          <ac:chgData name="Ben Berger" userId="b5744fb54ba82b78" providerId="LiveId" clId="{FE90DC32-5A45-4316-9EFC-07B80B8F096E}" dt="2022-12-06T03:13:31.482" v="3722" actId="1076"/>
          <ac:picMkLst>
            <pc:docMk/>
            <pc:sldMk cId="632132583" sldId="274"/>
            <ac:picMk id="12" creationId="{051CD977-BF08-442B-8AFF-30DE35E22A70}"/>
          </ac:picMkLst>
        </pc:picChg>
      </pc:sldChg>
      <pc:sldChg chg="modSp new mod">
        <pc:chgData name="Ben Berger" userId="b5744fb54ba82b78" providerId="LiveId" clId="{FE90DC32-5A45-4316-9EFC-07B80B8F096E}" dt="2022-12-08T00:23:11.944" v="4002" actId="20577"/>
        <pc:sldMkLst>
          <pc:docMk/>
          <pc:sldMk cId="1560926675" sldId="275"/>
        </pc:sldMkLst>
        <pc:spChg chg="mod">
          <ac:chgData name="Ben Berger" userId="b5744fb54ba82b78" providerId="LiveId" clId="{FE90DC32-5A45-4316-9EFC-07B80B8F096E}" dt="2022-12-08T00:21:03.225" v="3771" actId="20577"/>
          <ac:spMkLst>
            <pc:docMk/>
            <pc:sldMk cId="1560926675" sldId="275"/>
            <ac:spMk id="2" creationId="{E6F33750-4036-4176-9815-7F6880711857}"/>
          </ac:spMkLst>
        </pc:spChg>
        <pc:spChg chg="mod">
          <ac:chgData name="Ben Berger" userId="b5744fb54ba82b78" providerId="LiveId" clId="{FE90DC32-5A45-4316-9EFC-07B80B8F096E}" dt="2022-12-08T00:23:11.944" v="4002" actId="20577"/>
          <ac:spMkLst>
            <pc:docMk/>
            <pc:sldMk cId="1560926675" sldId="275"/>
            <ac:spMk id="3" creationId="{47C01B3F-FFC6-4880-BF89-252826A17E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771A3-FA94-4396-81BB-A917E5B83AA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74487-0E89-4E47-AC71-997FADA34D8D}">
      <dgm:prSet/>
      <dgm:spPr/>
      <dgm:t>
        <a:bodyPr/>
        <a:lstStyle/>
        <a:p>
          <a:r>
            <a:rPr lang="en-US" dirty="0"/>
            <a:t>From the data, we saw that 730 out of the sample of 870 employees left.</a:t>
          </a:r>
        </a:p>
      </dgm:t>
    </dgm:pt>
    <dgm:pt modelId="{6537EB07-6AE8-4AB0-ADFB-86547DDA61D6}" type="parTrans" cxnId="{72ADBD95-5970-480E-BFC0-B4954E8B61AE}">
      <dgm:prSet/>
      <dgm:spPr/>
      <dgm:t>
        <a:bodyPr/>
        <a:lstStyle/>
        <a:p>
          <a:endParaRPr lang="en-US"/>
        </a:p>
      </dgm:t>
    </dgm:pt>
    <dgm:pt modelId="{09F9D630-E87E-476D-A703-2C2AE0A3F960}" type="sibTrans" cxnId="{72ADBD95-5970-480E-BFC0-B4954E8B61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F4EA737-0F6F-4D4F-945B-39C8B6FFC24E}">
      <dgm:prSet/>
      <dgm:spPr/>
      <dgm:t>
        <a:bodyPr/>
        <a:lstStyle/>
        <a:p>
          <a:r>
            <a:rPr lang="en-US" dirty="0"/>
            <a:t>Can we use the data available to predict if specific individuals will leave or not?</a:t>
          </a:r>
        </a:p>
      </dgm:t>
    </dgm:pt>
    <dgm:pt modelId="{4606C4A5-97DB-4FA4-9226-2D1E6474EFF5}" type="parTrans" cxnId="{7BEB6AF9-EDC3-4F00-8509-F264C1625EC6}">
      <dgm:prSet/>
      <dgm:spPr/>
      <dgm:t>
        <a:bodyPr/>
        <a:lstStyle/>
        <a:p>
          <a:endParaRPr lang="en-US"/>
        </a:p>
      </dgm:t>
    </dgm:pt>
    <dgm:pt modelId="{D27C6D37-8BC7-45FB-AADB-5D92F339291E}" type="sibTrans" cxnId="{7BEB6AF9-EDC3-4F00-8509-F264C1625EC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F96AF1D-7B33-473F-ABB4-B234ABE9551B}" type="pres">
      <dgm:prSet presAssocID="{860771A3-FA94-4396-81BB-A917E5B83AA5}" presName="Name0" presStyleCnt="0">
        <dgm:presLayoutVars>
          <dgm:animLvl val="lvl"/>
          <dgm:resizeHandles val="exact"/>
        </dgm:presLayoutVars>
      </dgm:prSet>
      <dgm:spPr/>
    </dgm:pt>
    <dgm:pt modelId="{D9122C25-1689-4608-800B-2C00D26F7099}" type="pres">
      <dgm:prSet presAssocID="{92074487-0E89-4E47-AC71-997FADA34D8D}" presName="compositeNode" presStyleCnt="0">
        <dgm:presLayoutVars>
          <dgm:bulletEnabled val="1"/>
        </dgm:presLayoutVars>
      </dgm:prSet>
      <dgm:spPr/>
    </dgm:pt>
    <dgm:pt modelId="{6048CFED-3CC9-4292-8091-C82E8272FAB0}" type="pres">
      <dgm:prSet presAssocID="{92074487-0E89-4E47-AC71-997FADA34D8D}" presName="bgRect" presStyleLbl="bgAccFollowNode1" presStyleIdx="0" presStyleCnt="2"/>
      <dgm:spPr/>
    </dgm:pt>
    <dgm:pt modelId="{9042446E-F85B-4FEB-8C2F-5026019D6416}" type="pres">
      <dgm:prSet presAssocID="{09F9D630-E87E-476D-A703-2C2AE0A3F96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816510F-D3D9-4D28-9B55-8A3D84C521C1}" type="pres">
      <dgm:prSet presAssocID="{92074487-0E89-4E47-AC71-997FADA34D8D}" presName="bottomLine" presStyleLbl="alignNode1" presStyleIdx="1" presStyleCnt="4">
        <dgm:presLayoutVars/>
      </dgm:prSet>
      <dgm:spPr/>
    </dgm:pt>
    <dgm:pt modelId="{D0DF8045-E9F3-4745-8650-9B99C38C386F}" type="pres">
      <dgm:prSet presAssocID="{92074487-0E89-4E47-AC71-997FADA34D8D}" presName="nodeText" presStyleLbl="bgAccFollowNode1" presStyleIdx="0" presStyleCnt="2">
        <dgm:presLayoutVars>
          <dgm:bulletEnabled val="1"/>
        </dgm:presLayoutVars>
      </dgm:prSet>
      <dgm:spPr/>
    </dgm:pt>
    <dgm:pt modelId="{5AAC6E3C-5874-457E-A689-EE2BA3E00581}" type="pres">
      <dgm:prSet presAssocID="{09F9D630-E87E-476D-A703-2C2AE0A3F960}" presName="sibTrans" presStyleCnt="0"/>
      <dgm:spPr/>
    </dgm:pt>
    <dgm:pt modelId="{E4D76F9A-F224-425E-8232-072A06DA5CA8}" type="pres">
      <dgm:prSet presAssocID="{0F4EA737-0F6F-4D4F-945B-39C8B6FFC24E}" presName="compositeNode" presStyleCnt="0">
        <dgm:presLayoutVars>
          <dgm:bulletEnabled val="1"/>
        </dgm:presLayoutVars>
      </dgm:prSet>
      <dgm:spPr/>
    </dgm:pt>
    <dgm:pt modelId="{4623DA40-97D1-4874-A6A4-55D023D2FB6C}" type="pres">
      <dgm:prSet presAssocID="{0F4EA737-0F6F-4D4F-945B-39C8B6FFC24E}" presName="bgRect" presStyleLbl="bgAccFollowNode1" presStyleIdx="1" presStyleCnt="2"/>
      <dgm:spPr/>
    </dgm:pt>
    <dgm:pt modelId="{44723346-D2E0-4519-9867-23329FECBAFF}" type="pres">
      <dgm:prSet presAssocID="{D27C6D37-8BC7-45FB-AADB-5D92F339291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71E3EEA-1D57-461C-A750-33E6CD0983CC}" type="pres">
      <dgm:prSet presAssocID="{0F4EA737-0F6F-4D4F-945B-39C8B6FFC24E}" presName="bottomLine" presStyleLbl="alignNode1" presStyleIdx="3" presStyleCnt="4">
        <dgm:presLayoutVars/>
      </dgm:prSet>
      <dgm:spPr/>
    </dgm:pt>
    <dgm:pt modelId="{8FA7E1F0-4898-4C15-B8B3-B12970E3EE08}" type="pres">
      <dgm:prSet presAssocID="{0F4EA737-0F6F-4D4F-945B-39C8B6FFC24E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944DB04-AF9D-472D-8EF2-488AE2196833}" type="presOf" srcId="{860771A3-FA94-4396-81BB-A917E5B83AA5}" destId="{CF96AF1D-7B33-473F-ABB4-B234ABE9551B}" srcOrd="0" destOrd="0" presId="urn:microsoft.com/office/officeart/2016/7/layout/BasicLinearProcessNumbered"/>
    <dgm:cxn modelId="{01E0954A-EBC3-47FF-81E9-23DBFB9816CA}" type="presOf" srcId="{92074487-0E89-4E47-AC71-997FADA34D8D}" destId="{6048CFED-3CC9-4292-8091-C82E8272FAB0}" srcOrd="0" destOrd="0" presId="urn:microsoft.com/office/officeart/2016/7/layout/BasicLinearProcessNumbered"/>
    <dgm:cxn modelId="{3D5B4C4E-EE92-4B78-BD69-200C1D120EBD}" type="presOf" srcId="{D27C6D37-8BC7-45FB-AADB-5D92F339291E}" destId="{44723346-D2E0-4519-9867-23329FECBAFF}" srcOrd="0" destOrd="0" presId="urn:microsoft.com/office/officeart/2016/7/layout/BasicLinearProcessNumbered"/>
    <dgm:cxn modelId="{1A609A79-72F1-49F0-926A-28263A1CD859}" type="presOf" srcId="{0F4EA737-0F6F-4D4F-945B-39C8B6FFC24E}" destId="{8FA7E1F0-4898-4C15-B8B3-B12970E3EE08}" srcOrd="1" destOrd="0" presId="urn:microsoft.com/office/officeart/2016/7/layout/BasicLinearProcessNumbered"/>
    <dgm:cxn modelId="{61A5A893-1B4D-42E3-BDF6-E28999974082}" type="presOf" srcId="{0F4EA737-0F6F-4D4F-945B-39C8B6FFC24E}" destId="{4623DA40-97D1-4874-A6A4-55D023D2FB6C}" srcOrd="0" destOrd="0" presId="urn:microsoft.com/office/officeart/2016/7/layout/BasicLinearProcessNumbered"/>
    <dgm:cxn modelId="{72ADBD95-5970-480E-BFC0-B4954E8B61AE}" srcId="{860771A3-FA94-4396-81BB-A917E5B83AA5}" destId="{92074487-0E89-4E47-AC71-997FADA34D8D}" srcOrd="0" destOrd="0" parTransId="{6537EB07-6AE8-4AB0-ADFB-86547DDA61D6}" sibTransId="{09F9D630-E87E-476D-A703-2C2AE0A3F960}"/>
    <dgm:cxn modelId="{E284D6B2-BE2D-45C0-AAB1-4195FA0DBEE3}" type="presOf" srcId="{09F9D630-E87E-476D-A703-2C2AE0A3F960}" destId="{9042446E-F85B-4FEB-8C2F-5026019D6416}" srcOrd="0" destOrd="0" presId="urn:microsoft.com/office/officeart/2016/7/layout/BasicLinearProcessNumbered"/>
    <dgm:cxn modelId="{555FDFEB-569D-4D06-9216-5BA8B2CAE112}" type="presOf" srcId="{92074487-0E89-4E47-AC71-997FADA34D8D}" destId="{D0DF8045-E9F3-4745-8650-9B99C38C386F}" srcOrd="1" destOrd="0" presId="urn:microsoft.com/office/officeart/2016/7/layout/BasicLinearProcessNumbered"/>
    <dgm:cxn modelId="{7BEB6AF9-EDC3-4F00-8509-F264C1625EC6}" srcId="{860771A3-FA94-4396-81BB-A917E5B83AA5}" destId="{0F4EA737-0F6F-4D4F-945B-39C8B6FFC24E}" srcOrd="1" destOrd="0" parTransId="{4606C4A5-97DB-4FA4-9226-2D1E6474EFF5}" sibTransId="{D27C6D37-8BC7-45FB-AADB-5D92F339291E}"/>
    <dgm:cxn modelId="{157F3261-4CA1-49A6-A14C-D4193B2FBC6B}" type="presParOf" srcId="{CF96AF1D-7B33-473F-ABB4-B234ABE9551B}" destId="{D9122C25-1689-4608-800B-2C00D26F7099}" srcOrd="0" destOrd="0" presId="urn:microsoft.com/office/officeart/2016/7/layout/BasicLinearProcessNumbered"/>
    <dgm:cxn modelId="{184142BA-08B2-4C7C-AFEC-1325269806EA}" type="presParOf" srcId="{D9122C25-1689-4608-800B-2C00D26F7099}" destId="{6048CFED-3CC9-4292-8091-C82E8272FAB0}" srcOrd="0" destOrd="0" presId="urn:microsoft.com/office/officeart/2016/7/layout/BasicLinearProcessNumbered"/>
    <dgm:cxn modelId="{81090BEE-D0F3-41C3-9C5C-821E214D85B3}" type="presParOf" srcId="{D9122C25-1689-4608-800B-2C00D26F7099}" destId="{9042446E-F85B-4FEB-8C2F-5026019D6416}" srcOrd="1" destOrd="0" presId="urn:microsoft.com/office/officeart/2016/7/layout/BasicLinearProcessNumbered"/>
    <dgm:cxn modelId="{578A8560-96EE-4D77-BD47-0CCA59B6D2F5}" type="presParOf" srcId="{D9122C25-1689-4608-800B-2C00D26F7099}" destId="{C816510F-D3D9-4D28-9B55-8A3D84C521C1}" srcOrd="2" destOrd="0" presId="urn:microsoft.com/office/officeart/2016/7/layout/BasicLinearProcessNumbered"/>
    <dgm:cxn modelId="{0DDCB402-4854-4F01-9397-485BC7CE6BB9}" type="presParOf" srcId="{D9122C25-1689-4608-800B-2C00D26F7099}" destId="{D0DF8045-E9F3-4745-8650-9B99C38C386F}" srcOrd="3" destOrd="0" presId="urn:microsoft.com/office/officeart/2016/7/layout/BasicLinearProcessNumbered"/>
    <dgm:cxn modelId="{D34ADFEA-A897-4EC8-B7DF-C98A3B584387}" type="presParOf" srcId="{CF96AF1D-7B33-473F-ABB4-B234ABE9551B}" destId="{5AAC6E3C-5874-457E-A689-EE2BA3E00581}" srcOrd="1" destOrd="0" presId="urn:microsoft.com/office/officeart/2016/7/layout/BasicLinearProcessNumbered"/>
    <dgm:cxn modelId="{4B4F6E1F-D9E0-4582-B06B-61671ADC413B}" type="presParOf" srcId="{CF96AF1D-7B33-473F-ABB4-B234ABE9551B}" destId="{E4D76F9A-F224-425E-8232-072A06DA5CA8}" srcOrd="2" destOrd="0" presId="urn:microsoft.com/office/officeart/2016/7/layout/BasicLinearProcessNumbered"/>
    <dgm:cxn modelId="{0F13C663-14AC-414C-ADC6-18063847B5E8}" type="presParOf" srcId="{E4D76F9A-F224-425E-8232-072A06DA5CA8}" destId="{4623DA40-97D1-4874-A6A4-55D023D2FB6C}" srcOrd="0" destOrd="0" presId="urn:microsoft.com/office/officeart/2016/7/layout/BasicLinearProcessNumbered"/>
    <dgm:cxn modelId="{E8A869DE-1207-4E95-80FA-82840E7ADD21}" type="presParOf" srcId="{E4D76F9A-F224-425E-8232-072A06DA5CA8}" destId="{44723346-D2E0-4519-9867-23329FECBAFF}" srcOrd="1" destOrd="0" presId="urn:microsoft.com/office/officeart/2016/7/layout/BasicLinearProcessNumbered"/>
    <dgm:cxn modelId="{BD89479E-FA77-4065-BC92-FB22B88CF146}" type="presParOf" srcId="{E4D76F9A-F224-425E-8232-072A06DA5CA8}" destId="{171E3EEA-1D57-461C-A750-33E6CD0983CC}" srcOrd="2" destOrd="0" presId="urn:microsoft.com/office/officeart/2016/7/layout/BasicLinearProcessNumbered"/>
    <dgm:cxn modelId="{00155FFF-E13D-4465-9F14-C82DDAF7FB2E}" type="presParOf" srcId="{E4D76F9A-F224-425E-8232-072A06DA5CA8}" destId="{8FA7E1F0-4898-4C15-B8B3-B12970E3EE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8CFED-3CC9-4292-8091-C82E8272FAB0}">
      <dsp:nvSpPr>
        <dsp:cNvPr id="0" name=""/>
        <dsp:cNvSpPr/>
      </dsp:nvSpPr>
      <dsp:spPr>
        <a:xfrm>
          <a:off x="1288" y="0"/>
          <a:ext cx="5024760" cy="3636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50" tIns="330200" rIns="3917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From the data, we saw that 730 out of the sample of 870 employees left.</a:t>
          </a:r>
        </a:p>
      </dsp:txBody>
      <dsp:txXfrm>
        <a:off x="1288" y="1381874"/>
        <a:ext cx="5024760" cy="2181906"/>
      </dsp:txXfrm>
    </dsp:sp>
    <dsp:sp modelId="{9042446E-F85B-4FEB-8C2F-5026019D6416}">
      <dsp:nvSpPr>
        <dsp:cNvPr id="0" name=""/>
        <dsp:cNvSpPr/>
      </dsp:nvSpPr>
      <dsp:spPr>
        <a:xfrm>
          <a:off x="1968192" y="363651"/>
          <a:ext cx="1090953" cy="1090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55" tIns="12700" rIns="850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27958" y="523417"/>
        <a:ext cx="771421" cy="771421"/>
      </dsp:txXfrm>
    </dsp:sp>
    <dsp:sp modelId="{C816510F-D3D9-4D28-9B55-8A3D84C521C1}">
      <dsp:nvSpPr>
        <dsp:cNvPr id="0" name=""/>
        <dsp:cNvSpPr/>
      </dsp:nvSpPr>
      <dsp:spPr>
        <a:xfrm>
          <a:off x="1288" y="3636439"/>
          <a:ext cx="50247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DA40-97D1-4874-A6A4-55D023D2FB6C}">
      <dsp:nvSpPr>
        <dsp:cNvPr id="0" name=""/>
        <dsp:cNvSpPr/>
      </dsp:nvSpPr>
      <dsp:spPr>
        <a:xfrm>
          <a:off x="5528525" y="0"/>
          <a:ext cx="5024760" cy="3636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50" tIns="330200" rIns="3917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Can we use the data available to predict if specific individuals will leave or not?</a:t>
          </a:r>
        </a:p>
      </dsp:txBody>
      <dsp:txXfrm>
        <a:off x="5528525" y="1381874"/>
        <a:ext cx="5024760" cy="2181906"/>
      </dsp:txXfrm>
    </dsp:sp>
    <dsp:sp modelId="{44723346-D2E0-4519-9867-23329FECBAFF}">
      <dsp:nvSpPr>
        <dsp:cNvPr id="0" name=""/>
        <dsp:cNvSpPr/>
      </dsp:nvSpPr>
      <dsp:spPr>
        <a:xfrm>
          <a:off x="7495428" y="363651"/>
          <a:ext cx="1090953" cy="1090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55" tIns="12700" rIns="850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655194" y="523417"/>
        <a:ext cx="771421" cy="771421"/>
      </dsp:txXfrm>
    </dsp:sp>
    <dsp:sp modelId="{171E3EEA-1D57-461C-A750-33E6CD0983CC}">
      <dsp:nvSpPr>
        <dsp:cNvPr id="0" name=""/>
        <dsp:cNvSpPr/>
      </dsp:nvSpPr>
      <dsp:spPr>
        <a:xfrm>
          <a:off x="5528525" y="3636439"/>
          <a:ext cx="50247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6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50B7C6-0F44-44A7-86B4-906E0CA74B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A47BE4-60CA-4024-9659-113979F3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A07-AECE-C7E7-85DE-52AAFF91C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Employee Turnover and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23069-4421-EFF7-7F76-9B0587D09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Ben Berger</a:t>
            </a:r>
          </a:p>
        </p:txBody>
      </p:sp>
    </p:spTree>
    <p:extLst>
      <p:ext uri="{BB962C8B-B14F-4D97-AF65-F5344CB8AC3E}">
        <p14:creationId xmlns:p14="http://schemas.microsoft.com/office/powerpoint/2010/main" val="344301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C488-B953-260A-9320-9F6EC2B1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A: Predicting employee turnover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901E3-6BFD-389C-7795-F5449291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08928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2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4C96-41DF-4E99-A1BB-3FBBBF52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Information on Attrition at Frito 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423D74-1F21-DC16-EB1D-1BE4FB91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Let's look at some trends of people who left and didn’t leave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CB4DB-2057-4F0B-9A70-F048B019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2671419"/>
            <a:ext cx="11288972" cy="30480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554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A45-FE09-4A0E-8938-63E08751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Objective A</a:t>
            </a:r>
            <a:br>
              <a:rPr lang="en-US" sz="1900" dirty="0"/>
            </a:br>
            <a:r>
              <a:rPr lang="en-US" sz="1900" dirty="0"/>
              <a:t>How to approach what variables we want to use to predict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FAE4-7611-4CA4-97F1-78BCDBDA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dirty="0"/>
              <a:t>Instead of choosing randomly, we can use software to find a strong combination of explanatory variables to predict attrition.</a:t>
            </a:r>
          </a:p>
          <a:p>
            <a:r>
              <a:rPr lang="en-US" dirty="0"/>
              <a:t>For this Objective I used R to run through all combinations of 3 explanatory variables, created a Naïve Bayes model with each combo, and retrieved the Attrition values. Using cross validation against the real values in the data, I could see how well the model performed.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1DD22-1108-4D9A-9B59-187F4560B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566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AADA1-71EF-4960-83EA-79BE714C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 b="10240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8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3EDC-5F27-4655-BAD6-ED94245C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variables were most useful in predicting if someone will leave or not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77DDEB-646E-4250-8688-7D6626D900D9}"/>
              </a:ext>
            </a:extLst>
          </p:cNvPr>
          <p:cNvSpPr/>
          <p:nvPr/>
        </p:nvSpPr>
        <p:spPr>
          <a:xfrm>
            <a:off x="1136463" y="2531599"/>
            <a:ext cx="2591670" cy="244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Involvement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82F488-821C-49C8-83F2-4E38F9ACA7AA}"/>
              </a:ext>
            </a:extLst>
          </p:cNvPr>
          <p:cNvSpPr/>
          <p:nvPr/>
        </p:nvSpPr>
        <p:spPr>
          <a:xfrm>
            <a:off x="4864754" y="4343332"/>
            <a:ext cx="2462491" cy="237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Option Level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9310-DDF4-4835-9F4F-375A74DDCB91}"/>
              </a:ext>
            </a:extLst>
          </p:cNvPr>
          <p:cNvSpPr/>
          <p:nvPr/>
        </p:nvSpPr>
        <p:spPr>
          <a:xfrm>
            <a:off x="8463867" y="2319933"/>
            <a:ext cx="2591670" cy="244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Years With Current Manager</a:t>
            </a:r>
          </a:p>
          <a:p>
            <a:pPr algn="ctr"/>
            <a:endParaRPr lang="en-US" dirty="0"/>
          </a:p>
        </p:txBody>
      </p:sp>
      <p:pic>
        <p:nvPicPr>
          <p:cNvPr id="8" name="Graphic 7" descr="Badge 1 outline">
            <a:extLst>
              <a:ext uri="{FF2B5EF4-FFF2-40B4-BE49-F238E27FC236}">
                <a16:creationId xmlns:a16="http://schemas.microsoft.com/office/drawing/2014/main" id="{61BFF611-45E1-441D-8669-CA9D4247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067" y="2107867"/>
            <a:ext cx="1126466" cy="1126466"/>
          </a:xfrm>
          <a:prstGeom prst="rect">
            <a:avLst/>
          </a:prstGeom>
        </p:spPr>
      </p:pic>
      <p:pic>
        <p:nvPicPr>
          <p:cNvPr id="10" name="Graphic 9" descr="Badge outline">
            <a:extLst>
              <a:ext uri="{FF2B5EF4-FFF2-40B4-BE49-F238E27FC236}">
                <a16:creationId xmlns:a16="http://schemas.microsoft.com/office/drawing/2014/main" id="{2A1D7AF5-1D80-44FE-BD49-3B11210F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2000" y="3780332"/>
            <a:ext cx="1125999" cy="1125999"/>
          </a:xfrm>
          <a:prstGeom prst="rect">
            <a:avLst/>
          </a:prstGeom>
        </p:spPr>
      </p:pic>
      <p:pic>
        <p:nvPicPr>
          <p:cNvPr id="12" name="Graphic 11" descr="Badge 3 outline">
            <a:extLst>
              <a:ext uri="{FF2B5EF4-FFF2-40B4-BE49-F238E27FC236}">
                <a16:creationId xmlns:a16="http://schemas.microsoft.com/office/drawing/2014/main" id="{051CD977-BF08-442B-8AFF-30DE35E22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5667" y="1968366"/>
            <a:ext cx="1126466" cy="11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3750-4036-4176-9815-7F688071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model perform?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1B3F-FFC6-4880-BF89-252826A1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Averaged an accuracy of 75%.</a:t>
            </a:r>
          </a:p>
          <a:p>
            <a:r>
              <a:rPr lang="en-US" dirty="0"/>
              <a:t>Averaged a sensitivity of 80%.</a:t>
            </a:r>
          </a:p>
          <a:p>
            <a:r>
              <a:rPr lang="en-US" dirty="0"/>
              <a:t>Average </a:t>
            </a:r>
            <a:r>
              <a:rPr lang="en-US"/>
              <a:t>a specificity of 65%.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70B7D-10B2-01D6-EA1B-60D6A365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Objective B: Predicting employee salaries</a:t>
            </a:r>
          </a:p>
        </p:txBody>
      </p:sp>
      <p:pic>
        <p:nvPicPr>
          <p:cNvPr id="5" name="Picture 4" descr="Old wrinkled hands with some coins">
            <a:extLst>
              <a:ext uri="{FF2B5EF4-FFF2-40B4-BE49-F238E27FC236}">
                <a16:creationId xmlns:a16="http://schemas.microsoft.com/office/drawing/2014/main" id="{DC454ECB-7D95-9E6C-15E7-2E05EA1F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9" r="30815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3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A45-FE09-4A0E-8938-63E08751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Objective B</a:t>
            </a:r>
            <a:br>
              <a:rPr lang="en-US" sz="1900" dirty="0"/>
            </a:br>
            <a:r>
              <a:rPr lang="en-US" sz="1900" dirty="0"/>
              <a:t>How to approach what variables we want to use to predict an employee's salary.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FAE4-7611-4CA4-97F1-78BCDBDA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Instead of choosing randomly, we can use software again to find a strong combination of explanatory variables to predict what an employee's salary is.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For this Objective I used SAS to run through all combinations of explanatory variables, created a linear regression model with the combination with a strong correlation with Salary, and estimated their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After getting a strong combination, I used R to create a linear regression model with the explanatory variables chosen.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8E16A-3D8A-4F83-A61B-82C0CB6A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79" y="2413000"/>
            <a:ext cx="599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188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4D1E-7454-F8A3-11FF-363EB44F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BF65-E28D-E1C8-AE35-4281BFF1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use of software, we can get a little insight into predicting.</a:t>
            </a:r>
          </a:p>
          <a:p>
            <a:r>
              <a:rPr lang="en-US" dirty="0"/>
              <a:t>Things to consider, the models used for prediction only good for the sample used. May not be representative of another sample necessarily.</a:t>
            </a:r>
          </a:p>
        </p:txBody>
      </p:sp>
    </p:spTree>
    <p:extLst>
      <p:ext uri="{BB962C8B-B14F-4D97-AF65-F5344CB8AC3E}">
        <p14:creationId xmlns:p14="http://schemas.microsoft.com/office/powerpoint/2010/main" val="30522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3CAA-9C2B-DE34-7E40-43B27D6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EF9C-2257-08DF-46DA-DEC8AEA2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consists of 36 datapoints for employees at Frito Lay.</a:t>
            </a:r>
          </a:p>
          <a:p>
            <a:r>
              <a:rPr lang="en-US" dirty="0"/>
              <a:t>Each entry represents an employee.</a:t>
            </a:r>
          </a:p>
          <a:p>
            <a:r>
              <a:rPr lang="en-US" dirty="0"/>
              <a:t>The dataset consists of 870 employees.</a:t>
            </a:r>
          </a:p>
        </p:txBody>
      </p:sp>
    </p:spTree>
    <p:extLst>
      <p:ext uri="{BB962C8B-B14F-4D97-AF65-F5344CB8AC3E}">
        <p14:creationId xmlns:p14="http://schemas.microsoft.com/office/powerpoint/2010/main" val="24197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0CDFD-CA7A-4BCB-82F7-7D8C87D2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Let’s look at some relationships within the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358FFC-0D96-54AF-C543-D709C359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Monthly Income vs Age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 vs Distance From Home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Monthly Income vs Total Working Years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Monthly Income vs Years at Company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Job Level vs Monthly Income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A4B6F2-F874-4112-82E3-99A40080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04" y="643467"/>
            <a:ext cx="569991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2345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659C3C7-0EC2-4B25-9EC7-E1F2C3590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9599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Freeform 6">
            <a:extLst>
              <a:ext uri="{FF2B5EF4-FFF2-40B4-BE49-F238E27FC236}">
                <a16:creationId xmlns:a16="http://schemas.microsoft.com/office/drawing/2014/main" id="{28F489B8-B6E6-485E-9CB6-3C90A4D84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0613-5063-490E-9932-2EF18B85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8" y="651932"/>
            <a:ext cx="5706532" cy="1354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800"/>
            </a:br>
            <a:r>
              <a:rPr lang="en-US" sz="2800"/>
              <a:t>Monthly Income vs Age</a:t>
            </a:r>
            <a:br>
              <a:rPr lang="en-US" sz="2800"/>
            </a:br>
            <a:endParaRPr lang="en-US" sz="2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A78E76-D512-4246-A2F5-CBC539AA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9692" y="1822115"/>
            <a:ext cx="4646825" cy="3497262"/>
          </a:xfrm>
        </p:spPr>
      </p:pic>
    </p:spTree>
    <p:extLst>
      <p:ext uri="{BB962C8B-B14F-4D97-AF65-F5344CB8AC3E}">
        <p14:creationId xmlns:p14="http://schemas.microsoft.com/office/powerpoint/2010/main" val="146903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3E84AC2-834C-4A5F-AA69-8CFC82D27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9091" b="13578"/>
          <a:stretch/>
        </p:blipFill>
        <p:spPr bwMode="auto">
          <a:xfrm>
            <a:off x="20" y="11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66C8A-C72F-4343-8D33-8BE0D3C6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Age vs Distance From Home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B7E28-782F-42A0-753F-261101CB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E4059-F210-41F8-9416-5810B9C0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2006600"/>
            <a:ext cx="543953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84673-51FC-4F21-A21F-3CCABE2D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Monthly Income vs Total Working Years</a:t>
            </a:r>
            <a:br>
              <a:rPr lang="en-US" sz="4400"/>
            </a:br>
            <a:endParaRPr lang="en-US" sz="4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1758B-B3FE-4188-A60D-43016AE5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07563"/>
            <a:ext cx="6268060" cy="46697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414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56063-C104-4E29-A727-C3BE91F0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Monthly Income vs Years at Company</a:t>
            </a:r>
            <a:br>
              <a:rPr lang="en-US" sz="4400"/>
            </a:br>
            <a:endParaRPr lang="en-US" sz="4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1D7B7-2535-4331-9E81-39361F98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991890"/>
            <a:ext cx="6268062" cy="470104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279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534A-5F67-4CE7-86AD-0387A61A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Job Level vs Monthly Income</a:t>
            </a:r>
            <a:br>
              <a:rPr lang="en-US" sz="5000"/>
            </a:br>
            <a:endParaRPr lang="en-US" sz="50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6AC56-8C4F-44E1-BCBC-685DD457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295692"/>
            <a:ext cx="5630441" cy="42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C4F741E-C01B-4DCB-10D3-710278566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4803" r="54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F3F02-AD39-848B-549F-1B8FCC70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E5E2-C91A-8DE5-6481-1A4198C8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A: Predicting employee turnover.</a:t>
            </a:r>
          </a:p>
          <a:p>
            <a:r>
              <a:rPr lang="en-US" dirty="0"/>
              <a:t>B: Predicting employee salaries.</a:t>
            </a:r>
          </a:p>
        </p:txBody>
      </p:sp>
    </p:spTree>
    <p:extLst>
      <p:ext uri="{BB962C8B-B14F-4D97-AF65-F5344CB8AC3E}">
        <p14:creationId xmlns:p14="http://schemas.microsoft.com/office/powerpoint/2010/main" val="293622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265</TotalTime>
  <Words>457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Deep Dive into Employee Turnover and Salaries</vt:lpstr>
      <vt:lpstr>Overview of Data</vt:lpstr>
      <vt:lpstr>Let’s look at some relationships within the Data</vt:lpstr>
      <vt:lpstr> Monthly Income vs Age </vt:lpstr>
      <vt:lpstr>Age vs Distance From Home </vt:lpstr>
      <vt:lpstr>Monthly Income vs Total Working Years </vt:lpstr>
      <vt:lpstr>Monthly Income vs Years at Company </vt:lpstr>
      <vt:lpstr>Job Level vs Monthly Income </vt:lpstr>
      <vt:lpstr>Objectives</vt:lpstr>
      <vt:lpstr>Objective A: Predicting employee turnover</vt:lpstr>
      <vt:lpstr>Information on Attrition at Frito Lay</vt:lpstr>
      <vt:lpstr>Objective A How to approach what variables we want to use to predict attrition</vt:lpstr>
      <vt:lpstr>What variables were most useful in predicting if someone will leave or not</vt:lpstr>
      <vt:lpstr>How did the model perform?</vt:lpstr>
      <vt:lpstr>Objective B: Predicting employee salaries</vt:lpstr>
      <vt:lpstr>Objective B How to approach what variables we want to use to predict an employee's salary.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Benjamin Berger</dc:creator>
  <cp:lastModifiedBy>Ben Berger</cp:lastModifiedBy>
  <cp:revision>2</cp:revision>
  <dcterms:created xsi:type="dcterms:W3CDTF">2022-11-29T20:44:47Z</dcterms:created>
  <dcterms:modified xsi:type="dcterms:W3CDTF">2022-12-08T17:56:32Z</dcterms:modified>
</cp:coreProperties>
</file>