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DF682-2036-46A8-9BA2-25111E11A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F6994C-A27E-4586-941D-768BEFE177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A0D1E3-60D3-49E2-8BC1-EEAC8177C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1340F-7605-4E49-9EDD-6D6AA5D45CAA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C27D58-C314-4C9D-B704-88F94A0E3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2DF1A9-3D27-485F-A4C1-1084A589C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C2218-BCD2-451E-BC5C-875A45BB5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324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89EF1-2E2B-4730-84E5-26C974595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3C5E58-866A-4E7D-A241-B48CB29E77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F5FB5D-CAB7-463C-B62C-461B74327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1340F-7605-4E49-9EDD-6D6AA5D45CAA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3A060F-00B5-4050-B8AE-EA6EE342A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EB5024-2AA9-4186-B3EC-FD5D7872B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C2218-BCD2-451E-BC5C-875A45BB5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379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9000FF-2FA8-4C13-93CD-1B339689DB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2890E0-7426-4FB0-927E-2D4ED8F3BB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65AB49-59D2-4561-A3BD-98EEC5F41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1340F-7605-4E49-9EDD-6D6AA5D45CAA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37F932-1098-4BDA-81DD-0D3F16641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989664-2580-46A8-B865-ECEBFC843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C2218-BCD2-451E-BC5C-875A45BB5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618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8C386-3A08-4B39-8774-3AF8C6D14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6A9E59-8B8E-4E8D-B49A-C831C3B78A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927BA6-B821-42E4-A00A-1CCE31009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1340F-7605-4E49-9EDD-6D6AA5D45CAA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2678F8-EAB4-462D-A95F-284417A48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134C35-5559-4CAD-9555-C01D98DF6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C2218-BCD2-451E-BC5C-875A45BB5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867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A9E29-F43C-4AF2-8E34-BA0CFB73F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493A05-1DBE-4D04-B67E-D4CB25E7E5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A37574-51C7-49C5-BD12-5256B0B9A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1340F-7605-4E49-9EDD-6D6AA5D45CAA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AEB5EE-6D48-4C44-9B3B-6A3270CCF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19B9B9-B819-4E34-80FD-8DF6C0A50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C2218-BCD2-451E-BC5C-875A45BB5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645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842DF-E7E4-461A-B3B4-E1695CCE4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AE5B94-05C8-4343-8562-979DF2A2B6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A16FD5-1D42-45A3-891A-58F349BC14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0E5174-C799-461C-BD35-E6086F930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1340F-7605-4E49-9EDD-6D6AA5D45CAA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2FEE98-58EB-4AE2-B00B-06029297B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DA654C-BF9C-48D5-907B-06C1DD079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C2218-BCD2-451E-BC5C-875A45BB5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067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84999-4F19-4DFE-80CB-9C25F778D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2ACBAD-81AF-4DE8-A9B6-80ED0B822A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A49BA9-E2CC-4220-839C-476F4107DE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57204D-71ED-4C5D-855F-4131A9DD3B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9FD260-059C-4BE3-AA66-0AC4902E60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4CA386-D7B1-47CB-A446-83554A783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1340F-7605-4E49-9EDD-6D6AA5D45CAA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F6664E-1766-4317-A819-712F4E42B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DD877D-647A-4537-9AFB-039BF33E3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C2218-BCD2-451E-BC5C-875A45BB5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816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48B8A-F237-4A87-B5D6-7558B94A3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672443-A6DC-4373-8910-151E8D5D7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1340F-7605-4E49-9EDD-6D6AA5D45CAA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E53D24-82FC-4ADC-8D3C-D5549EEE9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358C4C-26B7-4B2B-85D2-004045110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C2218-BCD2-451E-BC5C-875A45BB5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027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12782A-91F5-4F85-A670-736525D20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1340F-7605-4E49-9EDD-6D6AA5D45CAA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22B71D-E047-4A46-A35A-4A111728C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7EF5DD-BA47-4567-BB72-773881A72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C2218-BCD2-451E-BC5C-875A45BB5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687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C5774-C69D-49F2-B7AB-3AD3FC0B5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CF047A-F19B-4457-A9E1-95A735089F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C97C88-2811-49B8-B0DE-3BC2674C0E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6E59B3-AFD1-41D6-A5E7-6988996EA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1340F-7605-4E49-9EDD-6D6AA5D45CAA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E1884B-1F1A-4B96-ACD5-33B836E9B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7E6CD3-833F-46B6-A5DC-B6DEF9039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C2218-BCD2-451E-BC5C-875A45BB5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353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B5F2E-ED85-49E4-84BC-202E58B7C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F2E992-7868-4B6F-9053-0F2F61D76E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BD1810-8BA9-4021-A048-4596D6BC4D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1F8FB3-1F04-446D-B5E1-F0FBE23E3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1340F-7605-4E49-9EDD-6D6AA5D45CAA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9505E2-1D76-4BD6-880F-65B659B7A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C6533-9965-4605-9538-B0C304F3D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C2218-BCD2-451E-BC5C-875A45BB5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569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3692A5-A90E-455C-9D90-670F988F9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09AC8E-5FCB-452E-B143-8636AC477F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A7B4CD-52FA-4174-8B78-BABC535B93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B1340F-7605-4E49-9EDD-6D6AA5D45CAA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061F86-AC13-4956-BA48-10457CD097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E0494D-3D70-4C89-8B82-E879766BEE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0C2218-BCD2-451E-BC5C-875A45BB5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458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6" Type="http://schemas.openxmlformats.org/officeDocument/2006/relationships/hyperlink" Target="https://creativecommons.org/licenses/by-sa/3.0/" TargetMode="External"/><Relationship Id="rId5" Type="http://schemas.openxmlformats.org/officeDocument/2006/relationships/image" Target="../media/image2.jpeg"/><Relationship Id="rId4" Type="http://schemas.openxmlformats.org/officeDocument/2006/relationships/hyperlink" Target="https://commons.wikimedia.org/wiki/File:Green_Beacon_Brewing_Company_08.jpg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ine-searcher.com/contact-general?action_F=contactUsViaForm&amp;contact_return_F=/api&amp;subject_F=Trade%20Enquiry%2DAPI%20FREE%20TRIAL" TargetMode="External"/><Relationship Id="rId3" Type="http://schemas.openxmlformats.org/officeDocument/2006/relationships/hyperlink" Target="https://api.openbrewerydb.org/breweries" TargetMode="External"/><Relationship Id="rId7" Type="http://schemas.openxmlformats.org/officeDocument/2006/relationships/hyperlink" Target="https://maps.googleapis.com/maps/api/place/textsearch/json" TargetMode="External"/><Relationship Id="rId2" Type="http://schemas.openxmlformats.org/officeDocument/2006/relationships/hyperlink" Target="https://googles.p.rapidapi.com/breweries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maps.googleapis.com/maps/api/place/nearbysearch/json" TargetMode="External"/><Relationship Id="rId5" Type="http://schemas.openxmlformats.org/officeDocument/2006/relationships/hyperlink" Target="https://maps.googleapis.com/maps/api/geocode/json" TargetMode="External"/><Relationship Id="rId4" Type="http://schemas.openxmlformats.org/officeDocument/2006/relationships/hyperlink" Target="https://www.kaggle.com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27BDFED6-6E33-4606-AFE2-886ADB1C0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A large room&#10;&#10;Description automatically generated">
            <a:extLst>
              <a:ext uri="{FF2B5EF4-FFF2-40B4-BE49-F238E27FC236}">
                <a16:creationId xmlns:a16="http://schemas.microsoft.com/office/drawing/2014/main" id="{6C014A71-360C-49AA-B889-31C734AAECD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t="5690" r="-1" b="30096"/>
          <a:stretch/>
        </p:blipFill>
        <p:spPr>
          <a:xfrm>
            <a:off x="4547937" y="-5"/>
            <a:ext cx="7644062" cy="3681406"/>
          </a:xfrm>
          <a:prstGeom prst="rect">
            <a:avLst/>
          </a:prstGeom>
        </p:spPr>
      </p:pic>
      <p:pic>
        <p:nvPicPr>
          <p:cNvPr id="4" name="Picture 3" descr="A close up of a piece of paper with a pencil laying on top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030" r="-1" b="13091"/>
          <a:stretch/>
        </p:blipFill>
        <p:spPr>
          <a:xfrm>
            <a:off x="4547938" y="3681409"/>
            <a:ext cx="7644062" cy="3176595"/>
          </a:xfrm>
          <a:prstGeom prst="rect">
            <a:avLst/>
          </a:prstGeom>
        </p:spPr>
      </p:pic>
      <p:sp>
        <p:nvSpPr>
          <p:cNvPr id="25" name="Rectangle 18">
            <a:extLst>
              <a:ext uri="{FF2B5EF4-FFF2-40B4-BE49-F238E27FC236}">
                <a16:creationId xmlns:a16="http://schemas.microsoft.com/office/drawing/2014/main" id="{890DEF05-784E-4B61-89E4-04C4ECF4E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36000">
                <a:schemeClr val="tx1">
                  <a:lumMod val="95000"/>
                  <a:lumOff val="5000"/>
                </a:schemeClr>
              </a:gs>
              <a:gs pos="81000">
                <a:schemeClr val="tx1">
                  <a:lumMod val="95000"/>
                  <a:lumOff val="5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115219"/>
            <a:ext cx="5395912" cy="2387600"/>
          </a:xfrm>
          <a:scene3d>
            <a:camera prst="orthographicFront"/>
            <a:lightRig rig="threePt" dir="t"/>
          </a:scene3d>
        </p:spPr>
        <p:txBody>
          <a:bodyPr>
            <a:normAutofit/>
          </a:bodyPr>
          <a:lstStyle/>
          <a:p>
            <a:pPr algn="l"/>
            <a:r>
              <a:rPr lang="en-US" sz="5000" b="1">
                <a:solidFill>
                  <a:schemeClr val="bg1"/>
                </a:solidFill>
              </a:rPr>
              <a:t>Brewpedia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902075"/>
            <a:ext cx="5395912" cy="1655762"/>
          </a:xfrm>
        </p:spPr>
        <p:txBody>
          <a:bodyPr>
            <a:normAutofit/>
          </a:bodyPr>
          <a:lstStyle/>
          <a:p>
            <a:pPr algn="l"/>
            <a:r>
              <a:rPr lang="en-US" sz="2000" b="1">
                <a:solidFill>
                  <a:schemeClr val="bg1"/>
                </a:solidFill>
              </a:rPr>
              <a:t>Ashish Desai</a:t>
            </a:r>
          </a:p>
          <a:p>
            <a:pPr algn="l"/>
            <a:r>
              <a:rPr lang="en-US" sz="2000" b="1">
                <a:solidFill>
                  <a:schemeClr val="bg1"/>
                </a:solidFill>
              </a:rPr>
              <a:t>Bejirose K. Stanly</a:t>
            </a:r>
          </a:p>
          <a:p>
            <a:pPr algn="l"/>
            <a:r>
              <a:rPr lang="en-US" sz="2000" b="1">
                <a:solidFill>
                  <a:schemeClr val="bg1"/>
                </a:solidFill>
              </a:rPr>
              <a:t>Poonam Kushwaha</a:t>
            </a:r>
          </a:p>
          <a:p>
            <a:pPr algn="l"/>
            <a:r>
              <a:rPr lang="en-US" sz="2000" b="1">
                <a:solidFill>
                  <a:schemeClr val="bg1"/>
                </a:solidFill>
              </a:rPr>
              <a:t>Renee Gillmore</a:t>
            </a:r>
          </a:p>
        </p:txBody>
      </p:sp>
      <p:cxnSp>
        <p:nvCxnSpPr>
          <p:cNvPr id="26" name="Straight Connector 20">
            <a:extLst>
              <a:ext uri="{FF2B5EF4-FFF2-40B4-BE49-F238E27FC236}">
                <a16:creationId xmlns:a16="http://schemas.microsoft.com/office/drawing/2014/main" id="{C41BAEC7-F7B0-4224-8B18-8F74B7D87F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3681408"/>
            <a:ext cx="1135379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E2106FE-E262-42F8-8EC5-20E592884715}"/>
              </a:ext>
            </a:extLst>
          </p:cNvPr>
          <p:cNvSpPr txBox="1"/>
          <p:nvPr/>
        </p:nvSpPr>
        <p:spPr>
          <a:xfrm>
            <a:off x="9884957" y="3481346"/>
            <a:ext cx="2307042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4" tooltip="https://commons.wikimedia.org/wiki/File:Green_Beacon_Brewing_Company_08.jpg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6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en-US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5015D-E4F7-489F-9780-1C21B103EC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94299"/>
            <a:ext cx="9144000" cy="772357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r>
              <a:rPr lang="en-US" dirty="0"/>
              <a:t>Source List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66BD6E-D807-45F5-92E8-FFCF8FE51B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4504" y="2015231"/>
            <a:ext cx="9209103" cy="4261282"/>
          </a:xfrm>
        </p:spPr>
        <p:txBody>
          <a:bodyPr>
            <a:normAutofit fontScale="25000" lnSpcReduction="20000"/>
          </a:bodyPr>
          <a:lstStyle/>
          <a:p>
            <a:pPr marL="457200" algn="l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4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Ashish</a:t>
            </a:r>
          </a:p>
          <a:p>
            <a:pPr marL="457200" algn="l" rtl="0" fontAlgn="base">
              <a:lnSpc>
                <a:spcPct val="170000"/>
              </a:lnSpc>
              <a:spcBef>
                <a:spcPts val="0"/>
              </a:spcBef>
              <a:spcAft>
                <a:spcPts val="0"/>
              </a:spcAft>
            </a:pPr>
            <a:endParaRPr lang="en-US" sz="48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indent="-34290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4800" b="1" u="sng" dirty="0">
                <a:solidFill>
                  <a:srgbClr val="1155CC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https://googles.p.rapidapi.com/breweries</a:t>
            </a:r>
            <a:endParaRPr lang="en-US" sz="4800" b="1" u="sng" dirty="0">
              <a:solidFill>
                <a:srgbClr val="1155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indent="-34290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4800" b="1" u="sng" dirty="0">
                <a:solidFill>
                  <a:srgbClr val="1155CC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https://api.openbrewerydb.org/breweries</a:t>
            </a:r>
            <a:endParaRPr lang="en-US" sz="4800" b="1" u="sng" dirty="0">
              <a:solidFill>
                <a:srgbClr val="1155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indent="-34290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4800" b="1" u="sng" dirty="0">
                <a:solidFill>
                  <a:srgbClr val="1155CC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</a:t>
            </a:r>
            <a:endParaRPr lang="en-US" sz="4800" b="1" u="sng" dirty="0">
              <a:solidFill>
                <a:srgbClr val="1155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algn="l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 startAt="2"/>
            </a:pPr>
            <a:endParaRPr lang="en-US" sz="4800" b="1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algn="l" rtl="0" fontAlgn="base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 startAt="2"/>
            </a:pPr>
            <a:r>
              <a:rPr lang="en-US" sz="48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Bejirose</a:t>
            </a:r>
            <a:br>
              <a:rPr lang="en-US" sz="48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4800" b="1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indent="-342900" algn="l">
              <a:lnSpc>
                <a:spcPct val="17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4800" b="1" u="sng" dirty="0">
                <a:solidFill>
                  <a:srgbClr val="1155CC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https://maps.googleapis.com/maps/api/geocode/json</a:t>
            </a:r>
            <a:endParaRPr lang="en-US" sz="4800" b="1" u="sng" dirty="0">
              <a:solidFill>
                <a:srgbClr val="1155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indent="-342900" algn="l">
              <a:lnSpc>
                <a:spcPct val="17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4800" b="1" u="sng" dirty="0">
                <a:solidFill>
                  <a:srgbClr val="1155CC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https://maps.googleapis.com/maps/api/place/nearbysearch/json</a:t>
            </a:r>
            <a:endParaRPr lang="en-US" sz="4800" b="1" u="sng" dirty="0">
              <a:solidFill>
                <a:srgbClr val="1155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indent="-342900" algn="l">
              <a:lnSpc>
                <a:spcPct val="17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4800" b="1" u="sng" dirty="0">
                <a:solidFill>
                  <a:srgbClr val="1155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https://sandbox-api.brewerydb.com/v2/breweries</a:t>
            </a:r>
          </a:p>
          <a:p>
            <a:pPr marL="457200" algn="l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 startAt="3"/>
            </a:pPr>
            <a:endParaRPr lang="en-US" sz="4800" b="1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algn="l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 startAt="3"/>
            </a:pPr>
            <a:r>
              <a:rPr lang="en-US" sz="48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Poonam</a:t>
            </a:r>
            <a:br>
              <a:rPr lang="en-US" sz="48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4800" b="1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indent="-34290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4800" b="1" u="sng" dirty="0">
                <a:solidFill>
                  <a:srgbClr val="1155CC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https://maps.googleapis.com/maps/api/place/textsearch/json</a:t>
            </a:r>
            <a:endParaRPr lang="en-US" sz="4800" b="1" u="sng" dirty="0">
              <a:solidFill>
                <a:srgbClr val="1155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algn="l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 startAt="4"/>
            </a:pPr>
            <a:endParaRPr lang="en-US" sz="4800" b="1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algn="l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 startAt="4"/>
            </a:pPr>
            <a:r>
              <a:rPr lang="en-US" sz="48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Renee</a:t>
            </a:r>
            <a:br>
              <a:rPr lang="en-US" sz="48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4800" b="1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indent="-34290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4800" b="1" u="sng" dirty="0">
                <a:solidFill>
                  <a:srgbClr val="1155CC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https://www.wine-searcher.com/contact-general?action_F=contactUsViaForm&amp;contact_return_F=/api&amp;subject_F=Trade%20Enquiry%2DAPI%20FREE%20TRIAL</a:t>
            </a:r>
            <a:endParaRPr lang="en-US" sz="4800" b="1" u="sng" dirty="0">
              <a:solidFill>
                <a:srgbClr val="1155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algn="l">
              <a:spcBef>
                <a:spcPts val="0"/>
              </a:spcBef>
            </a:pPr>
            <a:br>
              <a:rPr lang="en-US" sz="2200" b="1" u="sng" dirty="0">
                <a:solidFill>
                  <a:srgbClr val="1155CC"/>
                </a:solidFill>
                <a:latin typeface="Arial" panose="020B0604020202020204" pitchFamily="34" charset="0"/>
              </a:rPr>
            </a:br>
            <a:endParaRPr lang="en-US" sz="2200" b="1" u="sng" dirty="0">
              <a:solidFill>
                <a:srgbClr val="1155CC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0316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CF042-A049-48F0-90F1-40E5EF989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1216"/>
          </a:xfr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6000" dirty="0"/>
              <a:t>Source 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CC3BF3-1205-4562-BD07-4C59611A06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Unable to get API Key (TripAdvisor API)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Limited API request calls (Beermapping API)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Limited dataset(Google API)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Limited data for data analysis (Kaggle.com)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185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39689-5244-4837-B924-F4F3ABA53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10515598" cy="776796"/>
          </a:xfr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6000" dirty="0"/>
              <a:t>Random US Brewery List </a:t>
            </a:r>
          </a:p>
        </p:txBody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8265FE06-2F56-4B83-9FDB-3268432A5807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20042" r="20042"/>
          <a:stretch>
            <a:fillRect/>
          </a:stretch>
        </p:blipFill>
        <p:spPr>
          <a:xfrm>
            <a:off x="5308600" y="1757363"/>
            <a:ext cx="6046788" cy="4103687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3AF10E-AE42-4941-BBB9-CB09AF9A2B2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Queried breweryDB API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Cleaned data with no Latitude and Longitude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Marked using latitude and longitude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Heatmap on rating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Pinned on Brewery Name and Website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6588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39689-5244-4837-B924-F4F3ABA53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10515598" cy="776796"/>
          </a:xfr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endParaRPr lang="en-US" sz="6000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A1D57D-C5D0-4575-8883-7F1A710522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8846" y="1757779"/>
            <a:ext cx="6046541" cy="4103271"/>
          </a:xfrm>
        </p:spPr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3AF10E-AE42-4941-BBB9-CB09AF9A2B2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text</a:t>
            </a:r>
          </a:p>
        </p:txBody>
      </p:sp>
    </p:spTree>
    <p:extLst>
      <p:ext uri="{BB962C8B-B14F-4D97-AF65-F5344CB8AC3E}">
        <p14:creationId xmlns:p14="http://schemas.microsoft.com/office/powerpoint/2010/main" val="2455911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221</Words>
  <Application>Microsoft Office PowerPoint</Application>
  <PresentationFormat>Widescreen</PresentationFormat>
  <Paragraphs>36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Wingdings</vt:lpstr>
      <vt:lpstr>Office Theme</vt:lpstr>
      <vt:lpstr>Brewpedia</vt:lpstr>
      <vt:lpstr>Source List</vt:lpstr>
      <vt:lpstr>Source Limitations</vt:lpstr>
      <vt:lpstr>Random US Brewery List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Brewpedia</dc:title>
  <dc:creator>bejirose kulangara</dc:creator>
  <cp:lastModifiedBy>bejirose kulangara</cp:lastModifiedBy>
  <cp:revision>3</cp:revision>
  <dcterms:created xsi:type="dcterms:W3CDTF">2020-07-27T01:13:32Z</dcterms:created>
  <dcterms:modified xsi:type="dcterms:W3CDTF">2020-07-27T01:25:59Z</dcterms:modified>
</cp:coreProperties>
</file>