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6" r:id="rId11"/>
    <p:sldId id="2146847057" r:id="rId12"/>
    <p:sldId id="2146847058" r:id="rId13"/>
    <p:sldId id="2146847059" r:id="rId14"/>
    <p:sldId id="2146847060" r:id="rId15"/>
    <p:sldId id="2146847061" r:id="rId16"/>
    <p:sldId id="2146847062" r:id="rId17"/>
    <p:sldId id="268" r:id="rId18"/>
    <p:sldId id="269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786BA6-2351-4171-9BDF-85BA39AC5EB6}" v="21" dt="2025-09-24T02:56:05.0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JJANKI VARSHITH ADITHYA" userId="36c36a18979870e3" providerId="LiveId" clId="{F31435E0-8DFA-404B-A2B3-6D0E2A78789B}"/>
    <pc:docChg chg="undo custSel addSld delSld modSld">
      <pc:chgData name="BEJJANKI VARSHITH ADITHYA" userId="36c36a18979870e3" providerId="LiveId" clId="{F31435E0-8DFA-404B-A2B3-6D0E2A78789B}" dt="2025-09-24T02:56:14.181" v="521" actId="20577"/>
      <pc:docMkLst>
        <pc:docMk/>
      </pc:docMkLst>
      <pc:sldChg chg="modSp mod">
        <pc:chgData name="BEJJANKI VARSHITH ADITHYA" userId="36c36a18979870e3" providerId="LiveId" clId="{F31435E0-8DFA-404B-A2B3-6D0E2A78789B}" dt="2025-09-24T02:53:34.013" v="488" actId="20577"/>
        <pc:sldMkLst>
          <pc:docMk/>
          <pc:sldMk cId="953325580" sldId="256"/>
        </pc:sldMkLst>
        <pc:spChg chg="mod">
          <ac:chgData name="BEJJANKI VARSHITH ADITHYA" userId="36c36a18979870e3" providerId="LiveId" clId="{F31435E0-8DFA-404B-A2B3-6D0E2A78789B}" dt="2025-09-24T02:53:34.013" v="488" actId="20577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BEJJANKI VARSHITH ADITHYA" userId="36c36a18979870e3" providerId="LiveId" clId="{F31435E0-8DFA-404B-A2B3-6D0E2A78789B}" dt="2025-09-24T02:49:49.959" v="411" actId="20577"/>
          <ac:spMkLst>
            <pc:docMk/>
            <pc:sldMk cId="953325580" sldId="256"/>
            <ac:spMk id="3" creationId="{00000000-0000-0000-0000-000000000000}"/>
          </ac:spMkLst>
        </pc:spChg>
      </pc:sldChg>
      <pc:sldChg chg="addSp modSp mod">
        <pc:chgData name="BEJJANKI VARSHITH ADITHYA" userId="36c36a18979870e3" providerId="LiveId" clId="{F31435E0-8DFA-404B-A2B3-6D0E2A78789B}" dt="2025-09-24T02:04:53.822" v="137" actId="14100"/>
        <pc:sldMkLst>
          <pc:docMk/>
          <pc:sldMk cId="4154508776" sldId="266"/>
        </pc:sldMkLst>
        <pc:spChg chg="add mod">
          <ac:chgData name="BEJJANKI VARSHITH ADITHYA" userId="36c36a18979870e3" providerId="LiveId" clId="{F31435E0-8DFA-404B-A2B3-6D0E2A78789B}" dt="2025-09-24T02:04:53.822" v="137" actId="14100"/>
          <ac:spMkLst>
            <pc:docMk/>
            <pc:sldMk cId="4154508776" sldId="266"/>
            <ac:spMk id="2" creationId="{4AC516B3-9EFF-16AC-230D-C3376D29A57E}"/>
          </ac:spMkLst>
        </pc:spChg>
      </pc:sldChg>
      <pc:sldChg chg="addSp delSp modSp mod">
        <pc:chgData name="BEJJANKI VARSHITH ADITHYA" userId="36c36a18979870e3" providerId="LiveId" clId="{F31435E0-8DFA-404B-A2B3-6D0E2A78789B}" dt="2025-09-24T02:11:01.215" v="229" actId="1076"/>
        <pc:sldMkLst>
          <pc:docMk/>
          <pc:sldMk cId="1483293388" sldId="267"/>
        </pc:sldMkLst>
        <pc:spChg chg="del mod">
          <ac:chgData name="BEJJANKI VARSHITH ADITHYA" userId="36c36a18979870e3" providerId="LiveId" clId="{F31435E0-8DFA-404B-A2B3-6D0E2A78789B}" dt="2025-09-24T02:05:44.259" v="154" actId="21"/>
          <ac:spMkLst>
            <pc:docMk/>
            <pc:sldMk cId="1483293388" sldId="267"/>
            <ac:spMk id="2" creationId="{D3304455-6802-6CA9-8475-2F6DD1B8D409}"/>
          </ac:spMkLst>
        </pc:spChg>
        <pc:spChg chg="add del mod">
          <ac:chgData name="BEJJANKI VARSHITH ADITHYA" userId="36c36a18979870e3" providerId="LiveId" clId="{F31435E0-8DFA-404B-A2B3-6D0E2A78789B}" dt="2025-09-24T02:05:55.515" v="155" actId="21"/>
          <ac:spMkLst>
            <pc:docMk/>
            <pc:sldMk cId="1483293388" sldId="267"/>
            <ac:spMk id="7" creationId="{D515D726-9C1D-C6AA-4828-EC62996EE428}"/>
          </ac:spMkLst>
        </pc:spChg>
        <pc:spChg chg="add mod">
          <ac:chgData name="BEJJANKI VARSHITH ADITHYA" userId="36c36a18979870e3" providerId="LiveId" clId="{F31435E0-8DFA-404B-A2B3-6D0E2A78789B}" dt="2025-09-24T02:10:37.474" v="227" actId="14100"/>
          <ac:spMkLst>
            <pc:docMk/>
            <pc:sldMk cId="1483293388" sldId="267"/>
            <ac:spMk id="8" creationId="{839AE146-4B39-95B7-2FF5-9A917B3C871C}"/>
          </ac:spMkLst>
        </pc:spChg>
        <pc:spChg chg="add del mod">
          <ac:chgData name="BEJJANKI VARSHITH ADITHYA" userId="36c36a18979870e3" providerId="LiveId" clId="{F31435E0-8DFA-404B-A2B3-6D0E2A78789B}" dt="2025-09-24T02:10:05.705" v="224"/>
          <ac:spMkLst>
            <pc:docMk/>
            <pc:sldMk cId="1483293388" sldId="267"/>
            <ac:spMk id="9" creationId="{54F754CD-1CE5-D0A1-D308-6E309DE85830}"/>
          </ac:spMkLst>
        </pc:spChg>
        <pc:spChg chg="add mod">
          <ac:chgData name="BEJJANKI VARSHITH ADITHYA" userId="36c36a18979870e3" providerId="LiveId" clId="{F31435E0-8DFA-404B-A2B3-6D0E2A78789B}" dt="2025-09-24T02:10:03.727" v="222" actId="1076"/>
          <ac:spMkLst>
            <pc:docMk/>
            <pc:sldMk cId="1483293388" sldId="267"/>
            <ac:spMk id="10" creationId="{77B4D180-FF74-A700-1865-B0C2794C9797}"/>
          </ac:spMkLst>
        </pc:spChg>
        <pc:picChg chg="add mod modCrop">
          <ac:chgData name="BEJJANKI VARSHITH ADITHYA" userId="36c36a18979870e3" providerId="LiveId" clId="{F31435E0-8DFA-404B-A2B3-6D0E2A78789B}" dt="2025-09-24T02:10:27.718" v="226" actId="1076"/>
          <ac:picMkLst>
            <pc:docMk/>
            <pc:sldMk cId="1483293388" sldId="267"/>
            <ac:picMk id="4" creationId="{5858673C-F019-CF23-42F3-27B2857A22A5}"/>
          </ac:picMkLst>
        </pc:picChg>
        <pc:picChg chg="add mod">
          <ac:chgData name="BEJJANKI VARSHITH ADITHYA" userId="36c36a18979870e3" providerId="LiveId" clId="{F31435E0-8DFA-404B-A2B3-6D0E2A78789B}" dt="2025-09-24T02:11:01.215" v="229" actId="1076"/>
          <ac:picMkLst>
            <pc:docMk/>
            <pc:sldMk cId="1483293388" sldId="267"/>
            <ac:picMk id="12" creationId="{ABE958B0-293E-ABB0-30BB-90B64563B2F3}"/>
          </ac:picMkLst>
        </pc:picChg>
      </pc:sldChg>
      <pc:sldChg chg="modSp mod">
        <pc:chgData name="BEJJANKI VARSHITH ADITHYA" userId="36c36a18979870e3" providerId="LiveId" clId="{F31435E0-8DFA-404B-A2B3-6D0E2A78789B}" dt="2025-09-24T02:47:57.184" v="378"/>
        <pc:sldMkLst>
          <pc:docMk/>
          <pc:sldMk cId="3183315129" sldId="268"/>
        </pc:sldMkLst>
        <pc:spChg chg="mod">
          <ac:chgData name="BEJJANKI VARSHITH ADITHYA" userId="36c36a18979870e3" providerId="LiveId" clId="{F31435E0-8DFA-404B-A2B3-6D0E2A78789B}" dt="2025-09-24T02:47:57.184" v="378"/>
          <ac:spMkLst>
            <pc:docMk/>
            <pc:sldMk cId="3183315129" sldId="268"/>
            <ac:spMk id="4" creationId="{AE90F0D3-BDEA-0292-92F3-78C774C3D8CE}"/>
          </ac:spMkLst>
        </pc:spChg>
      </pc:sldChg>
      <pc:sldChg chg="modSp mod">
        <pc:chgData name="BEJJANKI VARSHITH ADITHYA" userId="36c36a18979870e3" providerId="LiveId" clId="{F31435E0-8DFA-404B-A2B3-6D0E2A78789B}" dt="2025-09-24T02:48:35.380" v="381"/>
        <pc:sldMkLst>
          <pc:docMk/>
          <pc:sldMk cId="728950222" sldId="269"/>
        </pc:sldMkLst>
        <pc:spChg chg="mod">
          <ac:chgData name="BEJJANKI VARSHITH ADITHYA" userId="36c36a18979870e3" providerId="LiveId" clId="{F31435E0-8DFA-404B-A2B3-6D0E2A78789B}" dt="2025-09-24T02:48:35.380" v="381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BEJJANKI VARSHITH ADITHYA" userId="36c36a18979870e3" providerId="LiveId" clId="{F31435E0-8DFA-404B-A2B3-6D0E2A78789B}" dt="2025-09-24T01:54:07.643" v="48" actId="5793"/>
        <pc:sldMkLst>
          <pc:docMk/>
          <pc:sldMk cId="2900153716" sldId="2146847054"/>
        </pc:sldMkLst>
        <pc:spChg chg="mod">
          <ac:chgData name="BEJJANKI VARSHITH ADITHYA" userId="36c36a18979870e3" providerId="LiveId" clId="{F31435E0-8DFA-404B-A2B3-6D0E2A78789B}" dt="2025-09-24T01:54:07.643" v="48" actId="5793"/>
          <ac:spMkLst>
            <pc:docMk/>
            <pc:sldMk cId="2900153716" sldId="2146847054"/>
            <ac:spMk id="3" creationId="{B2678641-EEA3-4EC4-BF39-4075B0C120E8}"/>
          </ac:spMkLst>
        </pc:spChg>
      </pc:sldChg>
      <pc:sldChg chg="del">
        <pc:chgData name="BEJJANKI VARSHITH ADITHYA" userId="36c36a18979870e3" providerId="LiveId" clId="{F31435E0-8DFA-404B-A2B3-6D0E2A78789B}" dt="2025-09-24T02:48:17.090" v="379" actId="2696"/>
        <pc:sldMkLst>
          <pc:docMk/>
          <pc:sldMk cId="614882681" sldId="2146847055"/>
        </pc:sldMkLst>
      </pc:sldChg>
      <pc:sldChg chg="addSp modSp new mod">
        <pc:chgData name="BEJJANKI VARSHITH ADITHYA" userId="36c36a18979870e3" providerId="LiveId" clId="{F31435E0-8DFA-404B-A2B3-6D0E2A78789B}" dt="2025-09-24T02:08:09.387" v="192" actId="1076"/>
        <pc:sldMkLst>
          <pc:docMk/>
          <pc:sldMk cId="2578554657" sldId="2146847056"/>
        </pc:sldMkLst>
        <pc:spChg chg="add mod">
          <ac:chgData name="BEJJANKI VARSHITH ADITHYA" userId="36c36a18979870e3" providerId="LiveId" clId="{F31435E0-8DFA-404B-A2B3-6D0E2A78789B}" dt="2025-09-24T02:07:26.928" v="186" actId="20577"/>
          <ac:spMkLst>
            <pc:docMk/>
            <pc:sldMk cId="2578554657" sldId="2146847056"/>
            <ac:spMk id="2" creationId="{D1790A49-BE9D-FCFA-EFF7-6E4EE1278546}"/>
          </ac:spMkLst>
        </pc:spChg>
        <pc:picChg chg="add mod">
          <ac:chgData name="BEJJANKI VARSHITH ADITHYA" userId="36c36a18979870e3" providerId="LiveId" clId="{F31435E0-8DFA-404B-A2B3-6D0E2A78789B}" dt="2025-09-24T02:08:09.387" v="192" actId="1076"/>
          <ac:picMkLst>
            <pc:docMk/>
            <pc:sldMk cId="2578554657" sldId="2146847056"/>
            <ac:picMk id="4" creationId="{1AFD8BC0-8F62-4F7D-2E0B-C3621210BE4E}"/>
          </ac:picMkLst>
        </pc:picChg>
      </pc:sldChg>
      <pc:sldChg chg="addSp modSp new mod">
        <pc:chgData name="BEJJANKI VARSHITH ADITHYA" userId="36c36a18979870e3" providerId="LiveId" clId="{F31435E0-8DFA-404B-A2B3-6D0E2A78789B}" dt="2025-09-24T02:12:19.246" v="250" actId="1076"/>
        <pc:sldMkLst>
          <pc:docMk/>
          <pc:sldMk cId="3477484218" sldId="2146847057"/>
        </pc:sldMkLst>
        <pc:spChg chg="add mod">
          <ac:chgData name="BEJJANKI VARSHITH ADITHYA" userId="36c36a18979870e3" providerId="LiveId" clId="{F31435E0-8DFA-404B-A2B3-6D0E2A78789B}" dt="2025-09-24T02:12:04.827" v="245" actId="12"/>
          <ac:spMkLst>
            <pc:docMk/>
            <pc:sldMk cId="3477484218" sldId="2146847057"/>
            <ac:spMk id="2" creationId="{D1F582E3-A4A1-5410-564B-AC3A6122B1B8}"/>
          </ac:spMkLst>
        </pc:spChg>
        <pc:picChg chg="add mod">
          <ac:chgData name="BEJJANKI VARSHITH ADITHYA" userId="36c36a18979870e3" providerId="LiveId" clId="{F31435E0-8DFA-404B-A2B3-6D0E2A78789B}" dt="2025-09-24T02:12:19.246" v="250" actId="1076"/>
          <ac:picMkLst>
            <pc:docMk/>
            <pc:sldMk cId="3477484218" sldId="2146847057"/>
            <ac:picMk id="4" creationId="{C3DAB03C-62FF-A9FA-8FB3-9CE06EDD15E2}"/>
          </ac:picMkLst>
        </pc:picChg>
      </pc:sldChg>
      <pc:sldChg chg="addSp modSp new mod">
        <pc:chgData name="BEJJANKI VARSHITH ADITHYA" userId="36c36a18979870e3" providerId="LiveId" clId="{F31435E0-8DFA-404B-A2B3-6D0E2A78789B}" dt="2025-09-24T02:50:36.482" v="415" actId="12"/>
        <pc:sldMkLst>
          <pc:docMk/>
          <pc:sldMk cId="2636170718" sldId="2146847058"/>
        </pc:sldMkLst>
        <pc:spChg chg="add mod">
          <ac:chgData name="BEJJANKI VARSHITH ADITHYA" userId="36c36a18979870e3" providerId="LiveId" clId="{F31435E0-8DFA-404B-A2B3-6D0E2A78789B}" dt="2025-09-24T02:50:36.482" v="415" actId="12"/>
          <ac:spMkLst>
            <pc:docMk/>
            <pc:sldMk cId="2636170718" sldId="2146847058"/>
            <ac:spMk id="2" creationId="{07B7643D-E42D-AB49-1418-2FFC0286F265}"/>
          </ac:spMkLst>
        </pc:spChg>
        <pc:picChg chg="add mod">
          <ac:chgData name="BEJJANKI VARSHITH ADITHYA" userId="36c36a18979870e3" providerId="LiveId" clId="{F31435E0-8DFA-404B-A2B3-6D0E2A78789B}" dt="2025-09-24T02:50:27.009" v="413" actId="1076"/>
          <ac:picMkLst>
            <pc:docMk/>
            <pc:sldMk cId="2636170718" sldId="2146847058"/>
            <ac:picMk id="4" creationId="{A42FC93F-D119-91C7-0880-53D67C519145}"/>
          </ac:picMkLst>
        </pc:picChg>
      </pc:sldChg>
      <pc:sldChg chg="addSp modSp new mod">
        <pc:chgData name="BEJJANKI VARSHITH ADITHYA" userId="36c36a18979870e3" providerId="LiveId" clId="{F31435E0-8DFA-404B-A2B3-6D0E2A78789B}" dt="2025-09-24T02:17:27.570" v="325" actId="1076"/>
        <pc:sldMkLst>
          <pc:docMk/>
          <pc:sldMk cId="1944930963" sldId="2146847059"/>
        </pc:sldMkLst>
        <pc:spChg chg="add mod">
          <ac:chgData name="BEJJANKI VARSHITH ADITHYA" userId="36c36a18979870e3" providerId="LiveId" clId="{F31435E0-8DFA-404B-A2B3-6D0E2A78789B}" dt="2025-09-24T02:16:54.614" v="319" actId="14100"/>
          <ac:spMkLst>
            <pc:docMk/>
            <pc:sldMk cId="1944930963" sldId="2146847059"/>
            <ac:spMk id="2" creationId="{EB6C3B97-6E74-5B9E-3CB7-058E0256AF2D}"/>
          </ac:spMkLst>
        </pc:spChg>
        <pc:spChg chg="add mod">
          <ac:chgData name="BEJJANKI VARSHITH ADITHYA" userId="36c36a18979870e3" providerId="LiveId" clId="{F31435E0-8DFA-404B-A2B3-6D0E2A78789B}" dt="2025-09-24T02:17:24.627" v="324" actId="14100"/>
          <ac:spMkLst>
            <pc:docMk/>
            <pc:sldMk cId="1944930963" sldId="2146847059"/>
            <ac:spMk id="5" creationId="{9C848BD8-22D0-D0B5-09A2-0E314D32E012}"/>
          </ac:spMkLst>
        </pc:spChg>
        <pc:picChg chg="add mod modCrop">
          <ac:chgData name="BEJJANKI VARSHITH ADITHYA" userId="36c36a18979870e3" providerId="LiveId" clId="{F31435E0-8DFA-404B-A2B3-6D0E2A78789B}" dt="2025-09-24T02:15:53.809" v="305" actId="1076"/>
          <ac:picMkLst>
            <pc:docMk/>
            <pc:sldMk cId="1944930963" sldId="2146847059"/>
            <ac:picMk id="4" creationId="{D5029308-C314-AA2D-F007-D085E4533889}"/>
          </ac:picMkLst>
        </pc:picChg>
        <pc:picChg chg="add mod">
          <ac:chgData name="BEJJANKI VARSHITH ADITHYA" userId="36c36a18979870e3" providerId="LiveId" clId="{F31435E0-8DFA-404B-A2B3-6D0E2A78789B}" dt="2025-09-24T02:17:27.570" v="325" actId="1076"/>
          <ac:picMkLst>
            <pc:docMk/>
            <pc:sldMk cId="1944930963" sldId="2146847059"/>
            <ac:picMk id="7" creationId="{FA6D852F-E1C1-9227-C736-2692CB4B4ECA}"/>
          </ac:picMkLst>
        </pc:picChg>
      </pc:sldChg>
      <pc:sldChg chg="addSp modSp new mod">
        <pc:chgData name="BEJJANKI VARSHITH ADITHYA" userId="36c36a18979870e3" providerId="LiveId" clId="{F31435E0-8DFA-404B-A2B3-6D0E2A78789B}" dt="2025-09-24T02:51:21.315" v="459" actId="20577"/>
        <pc:sldMkLst>
          <pc:docMk/>
          <pc:sldMk cId="3100171637" sldId="2146847060"/>
        </pc:sldMkLst>
        <pc:spChg chg="add mod">
          <ac:chgData name="BEJJANKI VARSHITH ADITHYA" userId="36c36a18979870e3" providerId="LiveId" clId="{F31435E0-8DFA-404B-A2B3-6D0E2A78789B}" dt="2025-09-24T02:51:21.315" v="459" actId="20577"/>
          <ac:spMkLst>
            <pc:docMk/>
            <pc:sldMk cId="3100171637" sldId="2146847060"/>
            <ac:spMk id="2" creationId="{6BACE465-5214-154C-5E3F-FEF687F92856}"/>
          </ac:spMkLst>
        </pc:spChg>
        <pc:picChg chg="add mod">
          <ac:chgData name="BEJJANKI VARSHITH ADITHYA" userId="36c36a18979870e3" providerId="LiveId" clId="{F31435E0-8DFA-404B-A2B3-6D0E2A78789B}" dt="2025-09-24T02:50:13.320" v="412" actId="1076"/>
          <ac:picMkLst>
            <pc:docMk/>
            <pc:sldMk cId="3100171637" sldId="2146847060"/>
            <ac:picMk id="4" creationId="{3840EC16-4670-ECF7-79DD-F86875AB75F8}"/>
          </ac:picMkLst>
        </pc:picChg>
      </pc:sldChg>
      <pc:sldChg chg="addSp modSp new mod">
        <pc:chgData name="BEJJANKI VARSHITH ADITHYA" userId="36c36a18979870e3" providerId="LiveId" clId="{F31435E0-8DFA-404B-A2B3-6D0E2A78789B}" dt="2025-09-24T02:20:05.465" v="343" actId="1076"/>
        <pc:sldMkLst>
          <pc:docMk/>
          <pc:sldMk cId="2830637661" sldId="2146847061"/>
        </pc:sldMkLst>
        <pc:picChg chg="add mod">
          <ac:chgData name="BEJJANKI VARSHITH ADITHYA" userId="36c36a18979870e3" providerId="LiveId" clId="{F31435E0-8DFA-404B-A2B3-6D0E2A78789B}" dt="2025-09-24T02:20:05.465" v="343" actId="1076"/>
          <ac:picMkLst>
            <pc:docMk/>
            <pc:sldMk cId="2830637661" sldId="2146847061"/>
            <ac:picMk id="3" creationId="{0C55AD92-5FB9-0BF3-B6D6-2AF728969493}"/>
          </ac:picMkLst>
        </pc:picChg>
      </pc:sldChg>
      <pc:sldChg chg="addSp modSp new mod">
        <pc:chgData name="BEJJANKI VARSHITH ADITHYA" userId="36c36a18979870e3" providerId="LiveId" clId="{F31435E0-8DFA-404B-A2B3-6D0E2A78789B}" dt="2025-09-24T02:56:14.181" v="521" actId="20577"/>
        <pc:sldMkLst>
          <pc:docMk/>
          <pc:sldMk cId="3743086674" sldId="2146847062"/>
        </pc:sldMkLst>
        <pc:spChg chg="add mod">
          <ac:chgData name="BEJJANKI VARSHITH ADITHYA" userId="36c36a18979870e3" providerId="LiveId" clId="{F31435E0-8DFA-404B-A2B3-6D0E2A78789B}" dt="2025-09-24T02:56:14.181" v="521" actId="20577"/>
          <ac:spMkLst>
            <pc:docMk/>
            <pc:sldMk cId="3743086674" sldId="2146847062"/>
            <ac:spMk id="4" creationId="{86B6A961-8CE2-9DB0-52B2-B8A265009B56}"/>
          </ac:spMkLst>
        </pc:spChg>
        <pc:picChg chg="add mod">
          <ac:chgData name="BEJJANKI VARSHITH ADITHYA" userId="36c36a18979870e3" providerId="LiveId" clId="{F31435E0-8DFA-404B-A2B3-6D0E2A78789B}" dt="2025-09-24T02:21:54.453" v="350" actId="1076"/>
          <ac:picMkLst>
            <pc:docMk/>
            <pc:sldMk cId="3743086674" sldId="2146847062"/>
            <ac:picMk id="3" creationId="{7F59D0CE-8294-C3A1-1E3F-6B0020CCE5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digital portfolio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Bejjanki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Sharvani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Malla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Reddy Engineering college for </a:t>
            </a:r>
            <a:r>
              <a:rPr lang="en-IN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women -CSE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6C3B97-6E74-5B9E-3CB7-058E0256AF2D}"/>
              </a:ext>
            </a:extLst>
          </p:cNvPr>
          <p:cNvSpPr txBox="1"/>
          <p:nvPr/>
        </p:nvSpPr>
        <p:spPr>
          <a:xfrm>
            <a:off x="412955" y="1179871"/>
            <a:ext cx="152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Style.css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29308-C314-AA2D-F007-D085E45338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464" t="2294"/>
          <a:stretch>
            <a:fillRect/>
          </a:stretch>
        </p:blipFill>
        <p:spPr>
          <a:xfrm>
            <a:off x="412955" y="1759974"/>
            <a:ext cx="5897896" cy="3618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848BD8-22D0-D0B5-09A2-0E314D32E012}"/>
              </a:ext>
            </a:extLst>
          </p:cNvPr>
          <p:cNvSpPr txBox="1"/>
          <p:nvPr/>
        </p:nvSpPr>
        <p:spPr>
          <a:xfrm>
            <a:off x="6508956" y="1179871"/>
            <a:ext cx="345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Scrip.jss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6D852F-E1C1-9227-C736-2692CB4B4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956" y="1759974"/>
            <a:ext cx="5384995" cy="235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30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ACE465-5214-154C-5E3F-FEF687F92856}"/>
              </a:ext>
            </a:extLst>
          </p:cNvPr>
          <p:cNvSpPr txBox="1"/>
          <p:nvPr/>
        </p:nvSpPr>
        <p:spPr>
          <a:xfrm>
            <a:off x="363794" y="1032387"/>
            <a:ext cx="195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Web pages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0EC16-4670-ECF7-79DD-F86875AB7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06" y="1602657"/>
            <a:ext cx="9457955" cy="461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71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55AD92-5FB9-0BF3-B6D6-2AF728969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20" y="1129391"/>
            <a:ext cx="10046947" cy="495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3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59D0CE-8294-C3A1-1E3F-6B0020CCE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12848"/>
            <a:ext cx="9016086" cy="44080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B6A961-8CE2-9DB0-52B2-B8A265009B56}"/>
              </a:ext>
            </a:extLst>
          </p:cNvPr>
          <p:cNvSpPr txBox="1"/>
          <p:nvPr/>
        </p:nvSpPr>
        <p:spPr>
          <a:xfrm>
            <a:off x="491613" y="5919019"/>
            <a:ext cx="761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Git hub </a:t>
            </a:r>
            <a:r>
              <a:rPr lang="en-US"/>
              <a:t>link :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https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://github.com/bejjanki-17/interactive-digital-portfolio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08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826158"/>
            <a:ext cx="9422964" cy="1625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800" dirty="0"/>
              <a:t>Built a </a:t>
            </a:r>
            <a:r>
              <a:rPr lang="en-IN" sz="1800" b="1" dirty="0"/>
              <a:t>responsive multi-page portfolio</a:t>
            </a:r>
            <a:r>
              <a:rPr lang="en-IN" sz="1800" dirty="0"/>
              <a:t> using HTML, CSS, and JavaScript.</a:t>
            </a:r>
          </a:p>
          <a:p>
            <a:r>
              <a:rPr lang="en-IN" sz="1800" dirty="0"/>
              <a:t>Implemented </a:t>
            </a:r>
            <a:r>
              <a:rPr lang="en-IN" sz="1800" b="1" dirty="0"/>
              <a:t>navigation, project links, and mobile-friendly design</a:t>
            </a:r>
            <a:r>
              <a:rPr lang="en-IN" sz="1800" dirty="0"/>
              <a:t> for better user experience.</a:t>
            </a:r>
          </a:p>
          <a:p>
            <a:r>
              <a:rPr lang="en-IN" sz="1800" dirty="0"/>
              <a:t>Deployed on </a:t>
            </a:r>
            <a:r>
              <a:rPr lang="en-IN" sz="1800" b="1" dirty="0"/>
              <a:t>GitHub Pages</a:t>
            </a:r>
            <a:r>
              <a:rPr lang="en-IN" sz="1800" dirty="0"/>
              <a:t>, making the portfolio accessible online and easy to update.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MDN Web Docs – HTML</a:t>
            </a:r>
          </a:p>
          <a:p>
            <a:r>
              <a:rPr lang="en-IN" sz="2400" dirty="0"/>
              <a:t>MDN Web Docs – CSS</a:t>
            </a:r>
          </a:p>
          <a:p>
            <a:r>
              <a:rPr lang="en-IN" sz="2400" dirty="0"/>
              <a:t>MDN – Responsive Design Basics</a:t>
            </a:r>
          </a:p>
          <a:p>
            <a:r>
              <a:rPr lang="en-IN" sz="2400" dirty="0"/>
              <a:t>GitHub Pages Guide</a:t>
            </a:r>
          </a:p>
          <a:p>
            <a:r>
              <a:rPr lang="en-IN" sz="2400" dirty="0" err="1"/>
              <a:t>FreeCodeCamp</a:t>
            </a:r>
            <a:r>
              <a:rPr lang="en-IN" sz="2400" dirty="0"/>
              <a:t> – How to Build a Portfolio Website</a:t>
            </a:r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5229" y="2589481"/>
            <a:ext cx="1087247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Traditional resumes and CVs have a static format</a:t>
            </a:r>
            <a:endParaRPr lang="en-I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hey have a limited ability to showcase skills, experience, and personality.</a:t>
            </a:r>
            <a:endParaRPr lang="en-I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A responsive webpage with interactive visuals, project showcases, and real-time updates provides a dynamic way to present work and achievements</a:t>
            </a:r>
            <a:r>
              <a:rPr lang="en-IN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It makes it easier for potential employers or clients to get a comprehensive understanding of a person's capabilities.</a:t>
            </a:r>
            <a:endParaRPr lang="en-I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Such a webpage is a more effective way to showcase skills and experience compared to traditional resumes and CVs.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46026"/>
            <a:ext cx="713849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Technologies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Structure of the webpage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Styling and responsive layouts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Dynamic interactivity (cart, filtering, total calculation)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user-friendly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Mobile-responsive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separation of HTML, CSS, and JS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671645" y="4951149"/>
            <a:ext cx="991546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Here's the matter for a responsive portfolio in the specified format:- *Portfolio Creation*    - Define project categories and details (image, description, skills used)    - Frontend Design Layout using HTML and CSS (grid &amp; cards)- *Interactive Features*    - Dynamic project showcases with modal views for details    - Filtering projects by category or skill    - Real-time updates for project showcases- *Design Approach*    - Clean and minimalistic design    - Mobile-responsive layout for optimal viewing on various devices- *Deployment*    - Host using GitHub Pages or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Netlify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for free and easy access    - Ensure cross-browser compatibility and smooth performance- *Testing*    - Test for mobile responsiveness and cross-browser compatibility    - Ensure all interactive features work as expected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516B3-9EFF-16AC-230D-C3376D29A57E}"/>
              </a:ext>
            </a:extLst>
          </p:cNvPr>
          <p:cNvSpPr txBox="1"/>
          <p:nvPr/>
        </p:nvSpPr>
        <p:spPr>
          <a:xfrm>
            <a:off x="974690" y="1909187"/>
            <a:ext cx="102593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Portfolio Creation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project categories and details (image, description, skills used)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Design Layout using HTML and CSS (grid &amp; cards)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Interactive Features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 project showcases with modal views for details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Filtering projects by category or skill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Real-time updates for project showcases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Design Approach   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 and minimalistic design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Mobile-responsive layout for optimal viewing on various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Testing </a:t>
            </a:r>
            <a:r>
              <a:rPr lang="en-US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for mobile responsiveness and cross-browser compatibility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all interactive features work as 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Deployment</a:t>
            </a:r>
            <a:r>
              <a:rPr lang="en-US" dirty="0"/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 using GitHub Pages or Netlify for free and easy access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cross-browser compatibility and smooth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8673C-F019-CF23-42F3-27B2857A22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21"/>
          <a:stretch>
            <a:fillRect/>
          </a:stretch>
        </p:blipFill>
        <p:spPr>
          <a:xfrm>
            <a:off x="4768645" y="2405995"/>
            <a:ext cx="6617110" cy="43324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9AE146-4B39-95B7-2FF5-9A917B3C871C}"/>
              </a:ext>
            </a:extLst>
          </p:cNvPr>
          <p:cNvSpPr txBox="1"/>
          <p:nvPr/>
        </p:nvSpPr>
        <p:spPr>
          <a:xfrm>
            <a:off x="3667432" y="1916437"/>
            <a:ext cx="852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/>
              <a:t>Index.html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B4D180-FF74-A700-1865-B0C2794C9797}"/>
              </a:ext>
            </a:extLst>
          </p:cNvPr>
          <p:cNvSpPr txBox="1"/>
          <p:nvPr/>
        </p:nvSpPr>
        <p:spPr>
          <a:xfrm>
            <a:off x="491613" y="1953200"/>
            <a:ext cx="294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Project structure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E958B0-293E-ABB0-30BB-90B64563B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674631"/>
            <a:ext cx="2286319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790A49-BE9D-FCFA-EFF7-6E4EE1278546}"/>
              </a:ext>
            </a:extLst>
          </p:cNvPr>
          <p:cNvSpPr txBox="1"/>
          <p:nvPr/>
        </p:nvSpPr>
        <p:spPr>
          <a:xfrm>
            <a:off x="727587" y="1061884"/>
            <a:ext cx="152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About.html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D8BC0-8F62-4F7D-2E0B-C3621210B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72" y="1568867"/>
            <a:ext cx="8209935" cy="492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5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F582E3-A4A1-5410-564B-AC3A6122B1B8}"/>
              </a:ext>
            </a:extLst>
          </p:cNvPr>
          <p:cNvSpPr txBox="1"/>
          <p:nvPr/>
        </p:nvSpPr>
        <p:spPr>
          <a:xfrm>
            <a:off x="963561" y="1042219"/>
            <a:ext cx="163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Project.html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AB03C-62FF-A9FA-8FB3-9CE06EDD1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42" y="1622322"/>
            <a:ext cx="6550641" cy="503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8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B7643D-E42D-AB49-1418-2FFC0286F265}"/>
              </a:ext>
            </a:extLst>
          </p:cNvPr>
          <p:cNvSpPr txBox="1"/>
          <p:nvPr/>
        </p:nvSpPr>
        <p:spPr>
          <a:xfrm>
            <a:off x="1002890" y="1091381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Contact.html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FC93F-D119-91C7-0880-53D67C519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19" y="1641986"/>
            <a:ext cx="8516179" cy="498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707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99</TotalTime>
  <Words>505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Interactive digital portfolio </vt:lpstr>
      <vt:lpstr>OUTLINE</vt:lpstr>
      <vt:lpstr>Problem Statement</vt:lpstr>
      <vt:lpstr>System  Approach</vt:lpstr>
      <vt:lpstr>Algorithm &amp; Deployment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BEJJANKI VARSHITH ADITHYA</cp:lastModifiedBy>
  <cp:revision>48</cp:revision>
  <dcterms:created xsi:type="dcterms:W3CDTF">2021-05-26T16:50:10Z</dcterms:created>
  <dcterms:modified xsi:type="dcterms:W3CDTF">2025-09-24T02:56:23Z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